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39"/>
  </p:notesMasterIdLst>
  <p:sldIdLst>
    <p:sldId id="256" r:id="rId5"/>
    <p:sldId id="290" r:id="rId6"/>
    <p:sldId id="291" r:id="rId7"/>
    <p:sldId id="339" r:id="rId8"/>
    <p:sldId id="330" r:id="rId9"/>
    <p:sldId id="331" r:id="rId10"/>
    <p:sldId id="302" r:id="rId11"/>
    <p:sldId id="329" r:id="rId12"/>
    <p:sldId id="289" r:id="rId13"/>
    <p:sldId id="288" r:id="rId14"/>
    <p:sldId id="287" r:id="rId15"/>
    <p:sldId id="292" r:id="rId16"/>
    <p:sldId id="325" r:id="rId17"/>
    <p:sldId id="334" r:id="rId18"/>
    <p:sldId id="335" r:id="rId19"/>
    <p:sldId id="336" r:id="rId20"/>
    <p:sldId id="337" r:id="rId21"/>
    <p:sldId id="338" r:id="rId22"/>
    <p:sldId id="299" r:id="rId23"/>
    <p:sldId id="300" r:id="rId24"/>
    <p:sldId id="301" r:id="rId25"/>
    <p:sldId id="303" r:id="rId26"/>
    <p:sldId id="305" r:id="rId27"/>
    <p:sldId id="304" r:id="rId28"/>
    <p:sldId id="306" r:id="rId29"/>
    <p:sldId id="294" r:id="rId30"/>
    <p:sldId id="324" r:id="rId31"/>
    <p:sldId id="319" r:id="rId32"/>
    <p:sldId id="323" r:id="rId33"/>
    <p:sldId id="322" r:id="rId34"/>
    <p:sldId id="321" r:id="rId35"/>
    <p:sldId id="320" r:id="rId36"/>
    <p:sldId id="318" r:id="rId37"/>
    <p:sldId id="280" r:id="rId38"/>
  </p:sldIdLst>
  <p:sldSz cx="12192000" cy="6858000"/>
  <p:notesSz cx="7104063" cy="10234613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612" userDrawn="1">
          <p15:clr>
            <a:srgbClr val="A4A3A4"/>
          </p15:clr>
        </p15:guide>
        <p15:guide id="3" pos="5586" userDrawn="1">
          <p15:clr>
            <a:srgbClr val="A4A3A4"/>
          </p15:clr>
        </p15:guide>
        <p15:guide id="4" pos="150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F2F2"/>
    <a:srgbClr val="C11718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368"/>
    <p:restoredTop sz="94407"/>
  </p:normalViewPr>
  <p:slideViewPr>
    <p:cSldViewPr snapToGrid="0">
      <p:cViewPr varScale="1">
        <p:scale>
          <a:sx n="78" d="100"/>
          <a:sy n="78" d="100"/>
        </p:scale>
        <p:origin x="184" y="1152"/>
      </p:cViewPr>
      <p:guideLst>
        <p:guide orient="horz" pos="3612"/>
        <p:guide pos="5586"/>
        <p:guide pos="150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4024313" y="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E44807-FF96-4C46-A8F8-5D7DCB66E9FD}" type="datetimeFigureOut">
              <a:rPr lang="en-GB" smtClean="0"/>
              <a:t>19/08/2024</a:t>
            </a:fld>
            <a:endParaRPr lang="en-GB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711200" y="4926013"/>
            <a:ext cx="5683250" cy="40290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4024313" y="972185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4D3804-3637-B34D-BD24-98C79601F443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63575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4D3804-3637-B34D-BD24-98C79601F443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30434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4D3804-3637-B34D-BD24-98C79601F443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26265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4D3804-3637-B34D-BD24-98C79601F443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71520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4D3804-3637-B34D-BD24-98C79601F443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05571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4D3804-3637-B34D-BD24-98C79601F443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480754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4D3804-3637-B34D-BD24-98C79601F443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683574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4D3804-3637-B34D-BD24-98C79601F443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940748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4D3804-3637-B34D-BD24-98C79601F443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824372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4D3804-3637-B34D-BD24-98C79601F443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678645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4D3804-3637-B34D-BD24-98C79601F443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433929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4D3804-3637-B34D-BD24-98C79601F443}" type="slidenum">
              <a:rPr lang="en-GB" smtClean="0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11154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4D3804-3637-B34D-BD24-98C79601F443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030943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4D3804-3637-B34D-BD24-98C79601F443}" type="slidenum">
              <a:rPr lang="en-GB" smtClean="0"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717917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4D3804-3637-B34D-BD24-98C79601F443}" type="slidenum">
              <a:rPr lang="en-GB" smtClean="0"/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13875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4D3804-3637-B34D-BD24-98C79601F443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74456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4D3804-3637-B34D-BD24-98C79601F443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75402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4D3804-3637-B34D-BD24-98C79601F443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15700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4D3804-3637-B34D-BD24-98C79601F443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2988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4D3804-3637-B34D-BD24-98C79601F443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58641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4D3804-3637-B34D-BD24-98C79601F443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75691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4D3804-3637-B34D-BD24-98C79601F443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42456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:9_Portada blanc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95992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68240" y="818618"/>
            <a:ext cx="5184775" cy="837152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s-ES" dirty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8240" y="1853904"/>
            <a:ext cx="10864948" cy="4311946"/>
          </a:xfrm>
          <a:prstGeom prst="rect">
            <a:avLst/>
          </a:prstGeom>
        </p:spPr>
        <p:txBody>
          <a:bodyPr vert="horz" wrap="none" lIns="0" tIns="0" rIns="0" bIns="0" rtlCol="0">
            <a:noAutofit/>
          </a:bodyPr>
          <a:lstStyle/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n-US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DCD154AA-45FE-A82D-902A-BBC57C9948FB}"/>
              </a:ext>
            </a:extLst>
          </p:cNvPr>
          <p:cNvSpPr txBox="1"/>
          <p:nvPr userDrawn="1"/>
        </p:nvSpPr>
        <p:spPr>
          <a:xfrm>
            <a:off x="668241" y="334963"/>
            <a:ext cx="1363760" cy="1261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lnSpc>
                <a:spcPct val="80000"/>
              </a:lnSpc>
              <a:spcBef>
                <a:spcPts val="1000"/>
              </a:spcBef>
            </a:pPr>
            <a:r>
              <a:rPr lang="en-GB" sz="10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Alo</a:t>
            </a:r>
            <a:r>
              <a:rPr lang="en-GB" sz="1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Spain DMC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58802154-2909-4932-6970-B1C1AA8DFE6B}"/>
              </a:ext>
            </a:extLst>
          </p:cNvPr>
          <p:cNvSpPr txBox="1"/>
          <p:nvPr userDrawn="1"/>
        </p:nvSpPr>
        <p:spPr>
          <a:xfrm>
            <a:off x="11041601" y="334963"/>
            <a:ext cx="1363760" cy="1261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lnSpc>
                <a:spcPct val="80000"/>
              </a:lnSpc>
              <a:spcBef>
                <a:spcPts val="1000"/>
              </a:spcBef>
            </a:pPr>
            <a:r>
              <a:rPr lang="en-GB" sz="1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VB Group</a:t>
            </a:r>
          </a:p>
        </p:txBody>
      </p:sp>
    </p:spTree>
    <p:extLst>
      <p:ext uri="{BB962C8B-B14F-4D97-AF65-F5344CB8AC3E}">
        <p14:creationId xmlns:p14="http://schemas.microsoft.com/office/powerpoint/2010/main" val="29732861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3200" b="0" i="0" kern="1200">
          <a:solidFill>
            <a:schemeClr val="tx1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</p:titleStyle>
    <p:bodyStyle>
      <a:lvl1pPr marL="0" indent="0" algn="l" defTabSz="914400" rtl="0" eaLnBrk="1" latinLnBrk="0" hangingPunct="1">
        <a:lnSpc>
          <a:spcPct val="112000"/>
        </a:lnSpc>
        <a:spcBef>
          <a:spcPts val="1000"/>
        </a:spcBef>
        <a:buFont typeface="Arial" panose="020B0604020202020204" pitchFamily="34" charset="0"/>
        <a:buNone/>
        <a:defRPr sz="2400" b="0" i="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457200" indent="0" algn="l" defTabSz="914400" rtl="0" eaLnBrk="1" latinLnBrk="0" hangingPunct="1">
        <a:lnSpc>
          <a:spcPct val="112000"/>
        </a:lnSpc>
        <a:spcBef>
          <a:spcPts val="1000"/>
        </a:spcBef>
        <a:buFont typeface="Arial" panose="020B0604020202020204" pitchFamily="34" charset="0"/>
        <a:buNone/>
        <a:defRPr sz="1800" b="0" i="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914400" indent="0" algn="l" defTabSz="914400" rtl="0" eaLnBrk="1" latinLnBrk="0" hangingPunct="1">
        <a:lnSpc>
          <a:spcPct val="112000"/>
        </a:lnSpc>
        <a:spcBef>
          <a:spcPts val="1000"/>
        </a:spcBef>
        <a:buFont typeface="Arial" panose="020B0604020202020204" pitchFamily="34" charset="0"/>
        <a:buNone/>
        <a:defRPr sz="1400" b="0" i="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1371600" indent="0" algn="l" defTabSz="914400" rtl="0" eaLnBrk="1" latinLnBrk="0" hangingPunct="1">
        <a:lnSpc>
          <a:spcPct val="112000"/>
        </a:lnSpc>
        <a:spcBef>
          <a:spcPts val="1000"/>
        </a:spcBef>
        <a:buFont typeface="Arial" panose="020B0604020202020204" pitchFamily="34" charset="0"/>
        <a:buNone/>
        <a:defRPr sz="1200" b="0" i="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1828800" indent="0" algn="l" defTabSz="914400" rtl="0" eaLnBrk="1" latinLnBrk="0" hangingPunct="1">
        <a:lnSpc>
          <a:spcPct val="112000"/>
        </a:lnSpc>
        <a:spcBef>
          <a:spcPts val="1000"/>
        </a:spcBef>
        <a:buFont typeface="Arial" panose="020B0604020202020204" pitchFamily="34" charset="0"/>
        <a:buNone/>
        <a:defRPr sz="900" b="0" i="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3840">
          <p15:clr>
            <a:srgbClr val="F26B43"/>
          </p15:clr>
        </p15:guide>
        <p15:guide id="3" pos="7265">
          <p15:clr>
            <a:srgbClr val="F26B43"/>
          </p15:clr>
        </p15:guide>
        <p15:guide id="4" pos="415">
          <p15:clr>
            <a:srgbClr val="F26B43"/>
          </p15:clr>
        </p15:guide>
        <p15:guide id="5" orient="horz" pos="211">
          <p15:clr>
            <a:srgbClr val="F26B43"/>
          </p15:clr>
        </p15:guide>
        <p15:guide id="6" orient="horz" pos="731">
          <p15:clr>
            <a:srgbClr val="9FCC3B"/>
          </p15:clr>
        </p15:guide>
        <p15:guide id="7" pos="3681">
          <p15:clr>
            <a:srgbClr val="9FCC3B"/>
          </p15:clr>
        </p15:guide>
        <p15:guide id="8" pos="619">
          <p15:clr>
            <a:srgbClr val="FDE53C"/>
          </p15:clr>
        </p15:guide>
        <p15:guide id="9" pos="2207">
          <p15:clr>
            <a:srgbClr val="9FCC3B"/>
          </p15:clr>
        </p15:guide>
        <p15:guide id="10" pos="1890">
          <p15:clr>
            <a:srgbClr val="9FCC3B"/>
          </p15:clr>
        </p15:guide>
        <p15:guide id="11" pos="5473">
          <p15:clr>
            <a:srgbClr val="9FCC3B"/>
          </p15:clr>
        </p15:guide>
        <p15:guide id="12" pos="5791">
          <p15:clr>
            <a:srgbClr val="9FCC3B"/>
          </p15:clr>
        </p15:guide>
        <p15:guide id="13" pos="2819">
          <p15:clr>
            <a:srgbClr val="5ACBF0"/>
          </p15:clr>
        </p15:guide>
        <p15:guide id="14" pos="2457">
          <p15:clr>
            <a:srgbClr val="5ACBF0"/>
          </p15:clr>
        </p15:guide>
        <p15:guide id="15" pos="4861">
          <p15:clr>
            <a:srgbClr val="5ACBF0"/>
          </p15:clr>
        </p15:guide>
        <p15:guide id="16" pos="5223">
          <p15:clr>
            <a:srgbClr val="5ACBF0"/>
          </p15:clr>
        </p15:guide>
        <p15:guide id="17" orient="horz" pos="436">
          <p15:clr>
            <a:srgbClr val="F26B43"/>
          </p15:clr>
        </p15:guide>
        <p15:guide id="18" orient="horz" pos="1027">
          <p15:clr>
            <a:srgbClr val="9FCC3B"/>
          </p15:clr>
        </p15:guide>
        <p15:guide id="19" orient="horz" pos="3884">
          <p15:clr>
            <a:srgbClr val="F26B43"/>
          </p15:clr>
        </p15:guide>
        <p15:guide id="20" orient="horz" pos="4111">
          <p15:clr>
            <a:srgbClr val="F26B43"/>
          </p15:clr>
        </p15:guide>
        <p15:guide id="21" orient="horz" pos="1366">
          <p15:clr>
            <a:srgbClr val="FDE53C"/>
          </p15:clr>
        </p15:guide>
        <p15:guide id="22" pos="3999">
          <p15:clr>
            <a:srgbClr val="9FCC3B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microsoft.com/office/2007/relationships/hdphoto" Target="../media/hdphoto7.wdp"/><Relationship Id="rId3" Type="http://schemas.openxmlformats.org/officeDocument/2006/relationships/image" Target="../media/image14.jpeg"/><Relationship Id="rId7" Type="http://schemas.openxmlformats.org/officeDocument/2006/relationships/image" Target="../media/image18.png"/><Relationship Id="rId12" Type="http://schemas.openxmlformats.org/officeDocument/2006/relationships/image" Target="../media/image22.png"/><Relationship Id="rId17" Type="http://schemas.openxmlformats.org/officeDocument/2006/relationships/image" Target="../media/image25.jpeg"/><Relationship Id="rId2" Type="http://schemas.openxmlformats.org/officeDocument/2006/relationships/notesSlide" Target="../notesSlides/notesSlide8.xml"/><Relationship Id="rId16" Type="http://schemas.microsoft.com/office/2007/relationships/hdphoto" Target="../media/hdphoto8.wd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eg"/><Relationship Id="rId11" Type="http://schemas.openxmlformats.org/officeDocument/2006/relationships/image" Target="../media/image21.jpeg"/><Relationship Id="rId5" Type="http://schemas.openxmlformats.org/officeDocument/2006/relationships/image" Target="../media/image16.jpeg"/><Relationship Id="rId15" Type="http://schemas.openxmlformats.org/officeDocument/2006/relationships/image" Target="../media/image24.png"/><Relationship Id="rId10" Type="http://schemas.openxmlformats.org/officeDocument/2006/relationships/image" Target="../media/image20.png"/><Relationship Id="rId4" Type="http://schemas.openxmlformats.org/officeDocument/2006/relationships/image" Target="../media/image15.jpeg"/><Relationship Id="rId9" Type="http://schemas.openxmlformats.org/officeDocument/2006/relationships/image" Target="../media/image19.jpeg"/><Relationship Id="rId14" Type="http://schemas.openxmlformats.org/officeDocument/2006/relationships/image" Target="../media/image2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13" Type="http://schemas.microsoft.com/office/2007/relationships/hdphoto" Target="../media/hdphoto10.wdp"/><Relationship Id="rId18" Type="http://schemas.openxmlformats.org/officeDocument/2006/relationships/image" Target="../media/image27.jpeg"/><Relationship Id="rId3" Type="http://schemas.openxmlformats.org/officeDocument/2006/relationships/image" Target="../media/image14.jpeg"/><Relationship Id="rId21" Type="http://schemas.openxmlformats.org/officeDocument/2006/relationships/image" Target="../media/image30.jpeg"/><Relationship Id="rId7" Type="http://schemas.openxmlformats.org/officeDocument/2006/relationships/image" Target="../media/image18.png"/><Relationship Id="rId12" Type="http://schemas.openxmlformats.org/officeDocument/2006/relationships/image" Target="../media/image22.png"/><Relationship Id="rId17" Type="http://schemas.openxmlformats.org/officeDocument/2006/relationships/image" Target="../media/image25.jpeg"/><Relationship Id="rId2" Type="http://schemas.openxmlformats.org/officeDocument/2006/relationships/notesSlide" Target="../notesSlides/notesSlide9.xml"/><Relationship Id="rId16" Type="http://schemas.microsoft.com/office/2007/relationships/hdphoto" Target="../media/hdphoto11.wdp"/><Relationship Id="rId20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eg"/><Relationship Id="rId11" Type="http://schemas.openxmlformats.org/officeDocument/2006/relationships/image" Target="../media/image21.jpeg"/><Relationship Id="rId5" Type="http://schemas.openxmlformats.org/officeDocument/2006/relationships/image" Target="../media/image16.jpeg"/><Relationship Id="rId15" Type="http://schemas.openxmlformats.org/officeDocument/2006/relationships/image" Target="../media/image24.png"/><Relationship Id="rId23" Type="http://schemas.openxmlformats.org/officeDocument/2006/relationships/image" Target="../media/image32.jpeg"/><Relationship Id="rId10" Type="http://schemas.openxmlformats.org/officeDocument/2006/relationships/image" Target="../media/image26.jpeg"/><Relationship Id="rId19" Type="http://schemas.openxmlformats.org/officeDocument/2006/relationships/image" Target="../media/image28.jpeg"/><Relationship Id="rId4" Type="http://schemas.openxmlformats.org/officeDocument/2006/relationships/image" Target="../media/image15.jpeg"/><Relationship Id="rId9" Type="http://schemas.openxmlformats.org/officeDocument/2006/relationships/image" Target="../media/image19.jpeg"/><Relationship Id="rId14" Type="http://schemas.openxmlformats.org/officeDocument/2006/relationships/image" Target="../media/image23.jpeg"/><Relationship Id="rId22" Type="http://schemas.openxmlformats.org/officeDocument/2006/relationships/image" Target="../media/image31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13" Type="http://schemas.openxmlformats.org/officeDocument/2006/relationships/image" Target="../media/image18.png"/><Relationship Id="rId18" Type="http://schemas.openxmlformats.org/officeDocument/2006/relationships/image" Target="../media/image35.jpeg"/><Relationship Id="rId3" Type="http://schemas.openxmlformats.org/officeDocument/2006/relationships/image" Target="../media/image27.jpeg"/><Relationship Id="rId21" Type="http://schemas.openxmlformats.org/officeDocument/2006/relationships/image" Target="../media/image38.jpeg"/><Relationship Id="rId7" Type="http://schemas.openxmlformats.org/officeDocument/2006/relationships/image" Target="../media/image31.jpeg"/><Relationship Id="rId12" Type="http://schemas.openxmlformats.org/officeDocument/2006/relationships/image" Target="../media/image17.jpeg"/><Relationship Id="rId17" Type="http://schemas.openxmlformats.org/officeDocument/2006/relationships/image" Target="../media/image34.jpe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33.jpeg"/><Relationship Id="rId20" Type="http://schemas.openxmlformats.org/officeDocument/2006/relationships/image" Target="../media/image3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jpeg"/><Relationship Id="rId11" Type="http://schemas.openxmlformats.org/officeDocument/2006/relationships/image" Target="../media/image16.jpeg"/><Relationship Id="rId5" Type="http://schemas.openxmlformats.org/officeDocument/2006/relationships/image" Target="../media/image29.png"/><Relationship Id="rId15" Type="http://schemas.openxmlformats.org/officeDocument/2006/relationships/image" Target="../media/image19.jpeg"/><Relationship Id="rId10" Type="http://schemas.openxmlformats.org/officeDocument/2006/relationships/image" Target="../media/image15.jpeg"/><Relationship Id="rId19" Type="http://schemas.openxmlformats.org/officeDocument/2006/relationships/image" Target="../media/image36.jpeg"/><Relationship Id="rId4" Type="http://schemas.openxmlformats.org/officeDocument/2006/relationships/image" Target="../media/image28.jpeg"/><Relationship Id="rId9" Type="http://schemas.openxmlformats.org/officeDocument/2006/relationships/image" Target="../media/image14.jpeg"/><Relationship Id="rId14" Type="http://schemas.microsoft.com/office/2007/relationships/hdphoto" Target="../media/hdphoto12.wdp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13" Type="http://schemas.openxmlformats.org/officeDocument/2006/relationships/image" Target="../media/image31.jpeg"/><Relationship Id="rId18" Type="http://schemas.microsoft.com/office/2007/relationships/hdphoto" Target="../media/hdphoto13.wdp"/><Relationship Id="rId3" Type="http://schemas.openxmlformats.org/officeDocument/2006/relationships/image" Target="../media/image33.jpeg"/><Relationship Id="rId21" Type="http://schemas.openxmlformats.org/officeDocument/2006/relationships/image" Target="../media/image44.jpeg"/><Relationship Id="rId7" Type="http://schemas.openxmlformats.org/officeDocument/2006/relationships/image" Target="../media/image37.jpeg"/><Relationship Id="rId12" Type="http://schemas.openxmlformats.org/officeDocument/2006/relationships/image" Target="../media/image30.jpeg"/><Relationship Id="rId17" Type="http://schemas.openxmlformats.org/officeDocument/2006/relationships/image" Target="../media/image41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40.jpeg"/><Relationship Id="rId20" Type="http://schemas.openxmlformats.org/officeDocument/2006/relationships/image" Target="../media/image4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jpeg"/><Relationship Id="rId11" Type="http://schemas.openxmlformats.org/officeDocument/2006/relationships/image" Target="../media/image29.png"/><Relationship Id="rId5" Type="http://schemas.openxmlformats.org/officeDocument/2006/relationships/image" Target="../media/image35.jpeg"/><Relationship Id="rId15" Type="http://schemas.openxmlformats.org/officeDocument/2006/relationships/image" Target="../media/image39.jpeg"/><Relationship Id="rId10" Type="http://schemas.openxmlformats.org/officeDocument/2006/relationships/image" Target="../media/image28.jpeg"/><Relationship Id="rId19" Type="http://schemas.openxmlformats.org/officeDocument/2006/relationships/image" Target="../media/image42.jpeg"/><Relationship Id="rId4" Type="http://schemas.openxmlformats.org/officeDocument/2006/relationships/image" Target="../media/image34.jpeg"/><Relationship Id="rId9" Type="http://schemas.openxmlformats.org/officeDocument/2006/relationships/image" Target="../media/image27.jpeg"/><Relationship Id="rId14" Type="http://schemas.openxmlformats.org/officeDocument/2006/relationships/image" Target="../media/image32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13" Type="http://schemas.openxmlformats.org/officeDocument/2006/relationships/image" Target="../media/image36.jpeg"/><Relationship Id="rId18" Type="http://schemas.openxmlformats.org/officeDocument/2006/relationships/image" Target="../media/image47.jpeg"/><Relationship Id="rId3" Type="http://schemas.openxmlformats.org/officeDocument/2006/relationships/image" Target="../media/image39.jpeg"/><Relationship Id="rId21" Type="http://schemas.openxmlformats.org/officeDocument/2006/relationships/image" Target="../media/image50.jpeg"/><Relationship Id="rId7" Type="http://schemas.openxmlformats.org/officeDocument/2006/relationships/image" Target="../media/image42.jpeg"/><Relationship Id="rId12" Type="http://schemas.openxmlformats.org/officeDocument/2006/relationships/image" Target="../media/image35.jpeg"/><Relationship Id="rId17" Type="http://schemas.openxmlformats.org/officeDocument/2006/relationships/image" Target="../media/image46.jpe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45.jpeg"/><Relationship Id="rId20" Type="http://schemas.openxmlformats.org/officeDocument/2006/relationships/image" Target="../media/image49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14.wdp"/><Relationship Id="rId11" Type="http://schemas.openxmlformats.org/officeDocument/2006/relationships/image" Target="../media/image34.jpeg"/><Relationship Id="rId5" Type="http://schemas.openxmlformats.org/officeDocument/2006/relationships/image" Target="../media/image41.png"/><Relationship Id="rId15" Type="http://schemas.openxmlformats.org/officeDocument/2006/relationships/image" Target="../media/image38.jpeg"/><Relationship Id="rId10" Type="http://schemas.openxmlformats.org/officeDocument/2006/relationships/image" Target="../media/image33.jpeg"/><Relationship Id="rId19" Type="http://schemas.openxmlformats.org/officeDocument/2006/relationships/image" Target="../media/image48.jpeg"/><Relationship Id="rId4" Type="http://schemas.openxmlformats.org/officeDocument/2006/relationships/image" Target="../media/image40.jpeg"/><Relationship Id="rId9" Type="http://schemas.openxmlformats.org/officeDocument/2006/relationships/image" Target="../media/image44.jpeg"/><Relationship Id="rId14" Type="http://schemas.openxmlformats.org/officeDocument/2006/relationships/image" Target="../media/image37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13" Type="http://schemas.openxmlformats.org/officeDocument/2006/relationships/image" Target="../media/image42.jpeg"/><Relationship Id="rId18" Type="http://schemas.microsoft.com/office/2007/relationships/hdphoto" Target="../media/hdphoto16.wdp"/><Relationship Id="rId3" Type="http://schemas.openxmlformats.org/officeDocument/2006/relationships/image" Target="../media/image45.jpeg"/><Relationship Id="rId21" Type="http://schemas.openxmlformats.org/officeDocument/2006/relationships/image" Target="../media/image55.jpeg"/><Relationship Id="rId7" Type="http://schemas.openxmlformats.org/officeDocument/2006/relationships/image" Target="../media/image49.jpeg"/><Relationship Id="rId12" Type="http://schemas.microsoft.com/office/2007/relationships/hdphoto" Target="../media/hdphoto15.wdp"/><Relationship Id="rId17" Type="http://schemas.openxmlformats.org/officeDocument/2006/relationships/image" Target="../media/image52.pn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51.jpeg"/><Relationship Id="rId20" Type="http://schemas.openxmlformats.org/officeDocument/2006/relationships/image" Target="../media/image5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jpeg"/><Relationship Id="rId11" Type="http://schemas.openxmlformats.org/officeDocument/2006/relationships/image" Target="../media/image41.png"/><Relationship Id="rId5" Type="http://schemas.openxmlformats.org/officeDocument/2006/relationships/image" Target="../media/image47.jpeg"/><Relationship Id="rId15" Type="http://schemas.openxmlformats.org/officeDocument/2006/relationships/image" Target="../media/image44.jpeg"/><Relationship Id="rId10" Type="http://schemas.openxmlformats.org/officeDocument/2006/relationships/image" Target="../media/image40.jpeg"/><Relationship Id="rId19" Type="http://schemas.openxmlformats.org/officeDocument/2006/relationships/image" Target="../media/image53.jpeg"/><Relationship Id="rId4" Type="http://schemas.openxmlformats.org/officeDocument/2006/relationships/image" Target="../media/image46.jpeg"/><Relationship Id="rId9" Type="http://schemas.openxmlformats.org/officeDocument/2006/relationships/image" Target="../media/image39.jpeg"/><Relationship Id="rId14" Type="http://schemas.openxmlformats.org/officeDocument/2006/relationships/image" Target="../media/image43.jpeg"/><Relationship Id="rId22" Type="http://schemas.openxmlformats.org/officeDocument/2006/relationships/image" Target="../media/image56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13" Type="http://schemas.openxmlformats.org/officeDocument/2006/relationships/image" Target="../media/image48.jpeg"/><Relationship Id="rId3" Type="http://schemas.openxmlformats.org/officeDocument/2006/relationships/image" Target="../media/image51.jpeg"/><Relationship Id="rId7" Type="http://schemas.openxmlformats.org/officeDocument/2006/relationships/image" Target="../media/image54.jpeg"/><Relationship Id="rId12" Type="http://schemas.openxmlformats.org/officeDocument/2006/relationships/image" Target="../media/image4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jpeg"/><Relationship Id="rId11" Type="http://schemas.openxmlformats.org/officeDocument/2006/relationships/image" Target="../media/image46.jpeg"/><Relationship Id="rId5" Type="http://schemas.microsoft.com/office/2007/relationships/hdphoto" Target="../media/hdphoto17.wdp"/><Relationship Id="rId15" Type="http://schemas.openxmlformats.org/officeDocument/2006/relationships/image" Target="../media/image50.jpeg"/><Relationship Id="rId10" Type="http://schemas.openxmlformats.org/officeDocument/2006/relationships/image" Target="../media/image45.jpeg"/><Relationship Id="rId4" Type="http://schemas.openxmlformats.org/officeDocument/2006/relationships/image" Target="../media/image52.png"/><Relationship Id="rId9" Type="http://schemas.openxmlformats.org/officeDocument/2006/relationships/image" Target="../media/image56.jpeg"/><Relationship Id="rId14" Type="http://schemas.openxmlformats.org/officeDocument/2006/relationships/image" Target="../media/image49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8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9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microsoft.com/office/2007/relationships/hdphoto" Target="../media/hdphoto20.wdp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microsoft.com/office/2007/relationships/hdphoto" Target="../media/hdphoto21.wd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microsoft.com/office/2007/relationships/hdphoto" Target="../media/hdphoto22.wdp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microsoft.com/office/2007/relationships/hdphoto" Target="../media/hdphoto23.wdp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24.wdp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8479ABAE-C16A-81E6-DA82-6687554AE43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39000" contrast="-2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88" y="-1208321"/>
            <a:ext cx="12180024" cy="8120016"/>
          </a:xfrm>
          <a:prstGeom prst="rect">
            <a:avLst/>
          </a:prstGeom>
        </p:spPr>
      </p:pic>
      <p:grpSp>
        <p:nvGrpSpPr>
          <p:cNvPr id="11" name="Grupo 10">
            <a:extLst>
              <a:ext uri="{FF2B5EF4-FFF2-40B4-BE49-F238E27FC236}">
                <a16:creationId xmlns:a16="http://schemas.microsoft.com/office/drawing/2014/main" id="{3B7A5F5C-CD5A-3BE7-CBFB-76AE26167BDC}"/>
              </a:ext>
            </a:extLst>
          </p:cNvPr>
          <p:cNvGrpSpPr/>
          <p:nvPr/>
        </p:nvGrpSpPr>
        <p:grpSpPr>
          <a:xfrm>
            <a:off x="2780560" y="1882140"/>
            <a:ext cx="6630881" cy="2487734"/>
            <a:chOff x="2780560" y="1910813"/>
            <a:chExt cx="6630881" cy="2487734"/>
          </a:xfrm>
        </p:grpSpPr>
        <p:sp>
          <p:nvSpPr>
            <p:cNvPr id="4" name="CuadroTexto 3">
              <a:extLst>
                <a:ext uri="{FF2B5EF4-FFF2-40B4-BE49-F238E27FC236}">
                  <a16:creationId xmlns:a16="http://schemas.microsoft.com/office/drawing/2014/main" id="{3AC02474-4C9D-2146-52E0-9E3DAD4DAD09}"/>
                </a:ext>
              </a:extLst>
            </p:cNvPr>
            <p:cNvSpPr txBox="1"/>
            <p:nvPr/>
          </p:nvSpPr>
          <p:spPr>
            <a:xfrm>
              <a:off x="3209925" y="3936882"/>
              <a:ext cx="3846724" cy="46166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s-ES" sz="3000" b="1" dirty="0">
                  <a:solidFill>
                    <a:schemeClr val="bg1"/>
                  </a:solidFill>
                </a:rPr>
                <a:t>YOUR PARTNER IN SPAIN</a:t>
              </a:r>
            </a:p>
          </p:txBody>
        </p:sp>
        <p:pic>
          <p:nvPicPr>
            <p:cNvPr id="5" name="Gráfico 4">
              <a:extLst>
                <a:ext uri="{FF2B5EF4-FFF2-40B4-BE49-F238E27FC236}">
                  <a16:creationId xmlns:a16="http://schemas.microsoft.com/office/drawing/2014/main" id="{8CDBE2E4-1611-D409-221B-02556E0CD77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780560" y="1910813"/>
              <a:ext cx="6630881" cy="197856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66067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 descr="Imagen en blanco y negro&#10;&#10;Descripción generada automáticamente con confianza media">
            <a:extLst>
              <a:ext uri="{FF2B5EF4-FFF2-40B4-BE49-F238E27FC236}">
                <a16:creationId xmlns:a16="http://schemas.microsoft.com/office/drawing/2014/main" id="{431C323C-C0AB-A1AE-640A-694C0EB6EA7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30000" contras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-4741333" y="-3301998"/>
            <a:ext cx="21674668" cy="12192001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CE60BAC3-DAE0-110A-870F-716C44D0BAFB}"/>
              </a:ext>
            </a:extLst>
          </p:cNvPr>
          <p:cNvSpPr txBox="1"/>
          <p:nvPr/>
        </p:nvSpPr>
        <p:spPr>
          <a:xfrm>
            <a:off x="658814" y="2542603"/>
            <a:ext cx="6524184" cy="8863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lnSpc>
                <a:spcPct val="90000"/>
              </a:lnSpc>
              <a:spcBef>
                <a:spcPts val="1000"/>
              </a:spcBef>
            </a:pPr>
            <a:r>
              <a:rPr lang="en-GB" sz="3200" b="1" i="0" dirty="0">
                <a:solidFill>
                  <a:schemeClr val="bg1">
                    <a:alpha val="3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Get to know you, understand your needs, customs and  expectations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1ECFD88D-D07F-2E01-6AF7-3C11EF6DA376}"/>
              </a:ext>
            </a:extLst>
          </p:cNvPr>
          <p:cNvSpPr txBox="1"/>
          <p:nvPr/>
        </p:nvSpPr>
        <p:spPr>
          <a:xfrm>
            <a:off x="658814" y="3787745"/>
            <a:ext cx="5184774" cy="4431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lnSpc>
                <a:spcPct val="90000"/>
              </a:lnSpc>
              <a:spcBef>
                <a:spcPts val="1000"/>
              </a:spcBef>
            </a:pPr>
            <a:r>
              <a:rPr lang="es-ES" sz="3200" b="1" dirty="0" err="1">
                <a:solidFill>
                  <a:schemeClr val="bg1">
                    <a:alpha val="30000"/>
                  </a:schemeClr>
                </a:solidFill>
              </a:rPr>
              <a:t>Work</a:t>
            </a:r>
            <a:r>
              <a:rPr lang="es-ES" sz="3200" b="1" dirty="0">
                <a:solidFill>
                  <a:schemeClr val="bg1">
                    <a:alpha val="30000"/>
                  </a:schemeClr>
                </a:solidFill>
              </a:rPr>
              <a:t> </a:t>
            </a:r>
            <a:r>
              <a:rPr lang="es-ES" sz="3200" b="1" dirty="0" err="1">
                <a:solidFill>
                  <a:schemeClr val="bg1">
                    <a:alpha val="30000"/>
                  </a:schemeClr>
                </a:solidFill>
              </a:rPr>
              <a:t>with</a:t>
            </a:r>
            <a:r>
              <a:rPr lang="es-ES" sz="3200" b="1" dirty="0">
                <a:solidFill>
                  <a:schemeClr val="bg1">
                    <a:alpha val="30000"/>
                  </a:schemeClr>
                </a:solidFill>
              </a:rPr>
              <a:t> </a:t>
            </a:r>
            <a:r>
              <a:rPr lang="es-ES" sz="3200" b="1" dirty="0" err="1">
                <a:solidFill>
                  <a:schemeClr val="bg1">
                    <a:alpha val="30000"/>
                  </a:schemeClr>
                </a:solidFill>
              </a:rPr>
              <a:t>you</a:t>
            </a:r>
            <a:r>
              <a:rPr lang="es-ES" sz="3200" b="1" dirty="0">
                <a:solidFill>
                  <a:schemeClr val="bg1">
                    <a:alpha val="30000"/>
                  </a:schemeClr>
                </a:solidFill>
              </a:rPr>
              <a:t> as a </a:t>
            </a:r>
            <a:r>
              <a:rPr lang="es-ES" sz="3200" b="1" dirty="0" err="1">
                <a:solidFill>
                  <a:schemeClr val="bg1">
                    <a:alpha val="30000"/>
                  </a:schemeClr>
                </a:solidFill>
              </a:rPr>
              <a:t>team</a:t>
            </a:r>
            <a:endParaRPr lang="en-GB" sz="3200" b="1" i="0" dirty="0">
              <a:solidFill>
                <a:schemeClr val="bg1">
                  <a:alpha val="3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A903C595-089D-25A0-DCE9-9C90DFC9E7CF}"/>
              </a:ext>
            </a:extLst>
          </p:cNvPr>
          <p:cNvSpPr txBox="1"/>
          <p:nvPr/>
        </p:nvSpPr>
        <p:spPr>
          <a:xfrm>
            <a:off x="658813" y="6858000"/>
            <a:ext cx="8242815" cy="132959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lnSpc>
                <a:spcPct val="90000"/>
              </a:lnSpc>
              <a:spcBef>
                <a:spcPts val="1000"/>
              </a:spcBef>
            </a:pPr>
            <a:r>
              <a:rPr lang="es-ES" sz="3200" b="1" dirty="0" err="1">
                <a:solidFill>
                  <a:schemeClr val="bg1"/>
                </a:solidFill>
              </a:rPr>
              <a:t>Make</a:t>
            </a:r>
            <a:r>
              <a:rPr lang="es-ES" sz="3200" b="1" dirty="0">
                <a:solidFill>
                  <a:schemeClr val="bg1"/>
                </a:solidFill>
              </a:rPr>
              <a:t> </a:t>
            </a:r>
            <a:r>
              <a:rPr lang="es-ES" sz="3200" b="1" dirty="0" err="1">
                <a:solidFill>
                  <a:schemeClr val="bg1"/>
                </a:solidFill>
              </a:rPr>
              <a:t>you</a:t>
            </a:r>
            <a:r>
              <a:rPr lang="es-ES" sz="3200" b="1" dirty="0">
                <a:solidFill>
                  <a:schemeClr val="bg1"/>
                </a:solidFill>
              </a:rPr>
              <a:t> </a:t>
            </a:r>
            <a:r>
              <a:rPr lang="es-ES" sz="3200" b="1" dirty="0" err="1">
                <a:solidFill>
                  <a:schemeClr val="bg1"/>
                </a:solidFill>
              </a:rPr>
              <a:t>feel</a:t>
            </a:r>
            <a:r>
              <a:rPr lang="es-ES" sz="3200" b="1" dirty="0">
                <a:solidFill>
                  <a:schemeClr val="bg1"/>
                </a:solidFill>
              </a:rPr>
              <a:t> </a:t>
            </a:r>
            <a:r>
              <a:rPr lang="es-ES" sz="3200" b="1" dirty="0" err="1">
                <a:solidFill>
                  <a:schemeClr val="bg1"/>
                </a:solidFill>
              </a:rPr>
              <a:t>safe</a:t>
            </a:r>
            <a:r>
              <a:rPr lang="es-ES" sz="3200" b="1" dirty="0">
                <a:solidFill>
                  <a:schemeClr val="bg1"/>
                </a:solidFill>
              </a:rPr>
              <a:t> and </a:t>
            </a:r>
            <a:r>
              <a:rPr lang="es-ES" sz="3200" b="1" dirty="0" err="1">
                <a:solidFill>
                  <a:schemeClr val="bg1"/>
                </a:solidFill>
              </a:rPr>
              <a:t>well</a:t>
            </a:r>
            <a:r>
              <a:rPr lang="es-ES" sz="3200" b="1" dirty="0">
                <a:solidFill>
                  <a:schemeClr val="bg1"/>
                </a:solidFill>
              </a:rPr>
              <a:t> </a:t>
            </a:r>
            <a:r>
              <a:rPr lang="es-ES" sz="3200" b="1" dirty="0" err="1">
                <a:solidFill>
                  <a:schemeClr val="bg1"/>
                </a:solidFill>
              </a:rPr>
              <a:t>attended</a:t>
            </a:r>
            <a:r>
              <a:rPr lang="es-ES" sz="3200" b="1" dirty="0">
                <a:solidFill>
                  <a:schemeClr val="bg1"/>
                </a:solidFill>
              </a:rPr>
              <a:t> </a:t>
            </a:r>
            <a:br>
              <a:rPr lang="es-ES" sz="3200" b="1" dirty="0">
                <a:solidFill>
                  <a:schemeClr val="bg1"/>
                </a:solidFill>
              </a:rPr>
            </a:br>
            <a:r>
              <a:rPr lang="es-ES" sz="3200" b="1" dirty="0">
                <a:solidFill>
                  <a:schemeClr val="bg1"/>
                </a:solidFill>
              </a:rPr>
              <a:t>in </a:t>
            </a:r>
            <a:r>
              <a:rPr lang="es-ES" sz="3200" b="1" dirty="0" err="1">
                <a:solidFill>
                  <a:schemeClr val="bg1"/>
                </a:solidFill>
              </a:rPr>
              <a:t>all</a:t>
            </a:r>
            <a:r>
              <a:rPr lang="es-ES" sz="3200" b="1" dirty="0">
                <a:solidFill>
                  <a:schemeClr val="bg1"/>
                </a:solidFill>
              </a:rPr>
              <a:t> </a:t>
            </a:r>
            <a:r>
              <a:rPr lang="es-ES" sz="3200" b="1" dirty="0" err="1">
                <a:solidFill>
                  <a:schemeClr val="bg1"/>
                </a:solidFill>
              </a:rPr>
              <a:t>the</a:t>
            </a:r>
            <a:r>
              <a:rPr lang="es-ES" sz="3200" b="1" dirty="0">
                <a:solidFill>
                  <a:schemeClr val="bg1"/>
                </a:solidFill>
              </a:rPr>
              <a:t> </a:t>
            </a:r>
            <a:r>
              <a:rPr lang="es-ES" sz="3200" b="1" dirty="0" err="1">
                <a:solidFill>
                  <a:schemeClr val="bg1"/>
                </a:solidFill>
              </a:rPr>
              <a:t>stages</a:t>
            </a:r>
            <a:r>
              <a:rPr lang="es-ES" sz="3200" b="1" dirty="0">
                <a:solidFill>
                  <a:schemeClr val="bg1"/>
                </a:solidFill>
              </a:rPr>
              <a:t> </a:t>
            </a:r>
            <a:r>
              <a:rPr lang="es-ES" sz="3200" b="1" dirty="0" err="1">
                <a:solidFill>
                  <a:schemeClr val="bg1"/>
                </a:solidFill>
              </a:rPr>
              <a:t>of</a:t>
            </a:r>
            <a:r>
              <a:rPr lang="es-ES" sz="3200" b="1" dirty="0">
                <a:solidFill>
                  <a:schemeClr val="bg1"/>
                </a:solidFill>
              </a:rPr>
              <a:t> </a:t>
            </a:r>
            <a:r>
              <a:rPr lang="es-ES" sz="3200" b="1" dirty="0" err="1">
                <a:solidFill>
                  <a:schemeClr val="bg1"/>
                </a:solidFill>
              </a:rPr>
              <a:t>the</a:t>
            </a:r>
            <a:r>
              <a:rPr lang="es-ES" sz="3200" b="1" dirty="0">
                <a:solidFill>
                  <a:schemeClr val="bg1"/>
                </a:solidFill>
              </a:rPr>
              <a:t> </a:t>
            </a:r>
            <a:r>
              <a:rPr lang="es-ES" sz="3200" b="1" dirty="0" err="1">
                <a:solidFill>
                  <a:schemeClr val="bg1"/>
                </a:solidFill>
              </a:rPr>
              <a:t>preparation</a:t>
            </a:r>
            <a:r>
              <a:rPr lang="es-ES" sz="3200" b="1" dirty="0">
                <a:solidFill>
                  <a:schemeClr val="bg1"/>
                </a:solidFill>
              </a:rPr>
              <a:t> </a:t>
            </a:r>
            <a:br>
              <a:rPr lang="es-ES" sz="3200" b="1" dirty="0">
                <a:solidFill>
                  <a:schemeClr val="bg1"/>
                </a:solidFill>
              </a:rPr>
            </a:br>
            <a:r>
              <a:rPr lang="es-ES" sz="3200" b="1" dirty="0">
                <a:solidFill>
                  <a:schemeClr val="bg1"/>
                </a:solidFill>
              </a:rPr>
              <a:t>and </a:t>
            </a:r>
            <a:r>
              <a:rPr lang="es-ES" sz="3200" b="1" dirty="0" err="1">
                <a:solidFill>
                  <a:schemeClr val="bg1"/>
                </a:solidFill>
              </a:rPr>
              <a:t>operation</a:t>
            </a:r>
            <a:r>
              <a:rPr lang="es-ES" sz="3200" b="1" dirty="0">
                <a:solidFill>
                  <a:schemeClr val="bg1"/>
                </a:solidFill>
              </a:rPr>
              <a:t>, </a:t>
            </a:r>
            <a:r>
              <a:rPr lang="es-ES" sz="3200" b="1" dirty="0" err="1">
                <a:solidFill>
                  <a:schemeClr val="bg1"/>
                </a:solidFill>
              </a:rPr>
              <a:t>build</a:t>
            </a:r>
            <a:r>
              <a:rPr lang="es-ES" sz="3200" b="1" dirty="0">
                <a:solidFill>
                  <a:schemeClr val="bg1"/>
                </a:solidFill>
              </a:rPr>
              <a:t> </a:t>
            </a:r>
            <a:r>
              <a:rPr lang="es-ES" sz="3200" b="1" dirty="0" err="1">
                <a:solidFill>
                  <a:schemeClr val="bg1"/>
                </a:solidFill>
              </a:rPr>
              <a:t>trustful</a:t>
            </a:r>
            <a:r>
              <a:rPr lang="es-ES" sz="3200" b="1" dirty="0">
                <a:solidFill>
                  <a:schemeClr val="bg1"/>
                </a:solidFill>
              </a:rPr>
              <a:t> </a:t>
            </a:r>
            <a:r>
              <a:rPr lang="es-ES" sz="3200" b="1" dirty="0" err="1">
                <a:solidFill>
                  <a:schemeClr val="bg1"/>
                </a:solidFill>
              </a:rPr>
              <a:t>connections</a:t>
            </a:r>
            <a:endParaRPr lang="en-GB" sz="3200" b="1" i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Rectángulo: esquinas redondeadas 1">
            <a:extLst>
              <a:ext uri="{FF2B5EF4-FFF2-40B4-BE49-F238E27FC236}">
                <a16:creationId xmlns:a16="http://schemas.microsoft.com/office/drawing/2014/main" id="{AF367D7C-2E11-0B8E-285C-4C84FA472464}"/>
              </a:ext>
            </a:extLst>
          </p:cNvPr>
          <p:cNvSpPr/>
          <p:nvPr/>
        </p:nvSpPr>
        <p:spPr>
          <a:xfrm>
            <a:off x="11387056" y="692150"/>
            <a:ext cx="83983" cy="5473700"/>
          </a:xfrm>
          <a:prstGeom prst="roundRect">
            <a:avLst>
              <a:gd name="adj" fmla="val 50000"/>
            </a:avLst>
          </a:prstGeom>
          <a:noFill/>
          <a:ln w="12700">
            <a:solidFill>
              <a:schemeClr val="bg1"/>
            </a:solidFill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l" defTabSz="455256" rtl="0" eaLnBrk="1" fontAlgn="auto" latinLnBrk="0" hangingPunct="1">
              <a:lnSpc>
                <a:spcPct val="112000"/>
              </a:lnSpc>
              <a:spcBef>
                <a:spcPts val="100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BC Normal Book" pitchFamily="2" charset="77"/>
              <a:ea typeface="ABC Normal Book" pitchFamily="2" charset="77"/>
              <a:cs typeface="Raleway" charset="0"/>
            </a:endParaRPr>
          </a:p>
        </p:txBody>
      </p:sp>
      <p:sp>
        <p:nvSpPr>
          <p:cNvPr id="13" name="Rectángulo: esquinas redondeadas 3">
            <a:extLst>
              <a:ext uri="{FF2B5EF4-FFF2-40B4-BE49-F238E27FC236}">
                <a16:creationId xmlns:a16="http://schemas.microsoft.com/office/drawing/2014/main" id="{38BA0B07-1CFF-2177-EB38-3228B184C89A}"/>
              </a:ext>
            </a:extLst>
          </p:cNvPr>
          <p:cNvSpPr/>
          <p:nvPr/>
        </p:nvSpPr>
        <p:spPr>
          <a:xfrm>
            <a:off x="11387056" y="3429002"/>
            <a:ext cx="83983" cy="1368421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2700">
            <a:noFill/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l" defTabSz="455256" rtl="0" eaLnBrk="1" fontAlgn="auto" latinLnBrk="0" hangingPunct="1">
              <a:lnSpc>
                <a:spcPct val="112000"/>
              </a:lnSpc>
              <a:spcBef>
                <a:spcPts val="100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BC Normal Book" pitchFamily="2" charset="77"/>
              <a:ea typeface="ABC Normal Book" pitchFamily="2" charset="77"/>
              <a:cs typeface="Raleway" charset="0"/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DCA08557-0CF9-587D-0903-046650DDCBAA}"/>
              </a:ext>
            </a:extLst>
          </p:cNvPr>
          <p:cNvSpPr txBox="1"/>
          <p:nvPr/>
        </p:nvSpPr>
        <p:spPr>
          <a:xfrm>
            <a:off x="658814" y="4589688"/>
            <a:ext cx="6805486" cy="132959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lnSpc>
                <a:spcPct val="90000"/>
              </a:lnSpc>
              <a:spcBef>
                <a:spcPts val="1000"/>
              </a:spcBef>
            </a:pPr>
            <a:r>
              <a:rPr lang="es-ES" sz="3200" b="1" dirty="0">
                <a:solidFill>
                  <a:schemeClr val="bg1"/>
                </a:solidFill>
              </a:rPr>
              <a:t>Use </a:t>
            </a:r>
            <a:r>
              <a:rPr lang="es-ES" sz="3200" b="1" dirty="0" err="1">
                <a:solidFill>
                  <a:schemeClr val="bg1"/>
                </a:solidFill>
              </a:rPr>
              <a:t>our</a:t>
            </a:r>
            <a:r>
              <a:rPr lang="es-ES" sz="3200" b="1" dirty="0">
                <a:solidFill>
                  <a:schemeClr val="bg1"/>
                </a:solidFill>
              </a:rPr>
              <a:t> know-how and </a:t>
            </a:r>
            <a:r>
              <a:rPr lang="es-ES" sz="3200" b="1" dirty="0" err="1">
                <a:solidFill>
                  <a:schemeClr val="bg1"/>
                </a:solidFill>
              </a:rPr>
              <a:t>our</a:t>
            </a:r>
            <a:r>
              <a:rPr lang="es-ES" sz="3200" b="1" dirty="0">
                <a:solidFill>
                  <a:schemeClr val="bg1"/>
                </a:solidFill>
              </a:rPr>
              <a:t> </a:t>
            </a:r>
            <a:r>
              <a:rPr lang="es-ES" sz="3200" b="1" dirty="0" err="1">
                <a:solidFill>
                  <a:schemeClr val="bg1"/>
                </a:solidFill>
              </a:rPr>
              <a:t>solid</a:t>
            </a:r>
            <a:r>
              <a:rPr lang="es-ES" sz="3200" b="1" dirty="0">
                <a:solidFill>
                  <a:schemeClr val="bg1"/>
                </a:solidFill>
              </a:rPr>
              <a:t> </a:t>
            </a:r>
            <a:r>
              <a:rPr lang="es-ES" sz="3200" b="1" dirty="0" err="1">
                <a:solidFill>
                  <a:schemeClr val="bg1"/>
                </a:solidFill>
              </a:rPr>
              <a:t>relationship</a:t>
            </a:r>
            <a:r>
              <a:rPr lang="es-ES" sz="3200" b="1" dirty="0">
                <a:solidFill>
                  <a:schemeClr val="bg1"/>
                </a:solidFill>
              </a:rPr>
              <a:t> </a:t>
            </a:r>
            <a:r>
              <a:rPr lang="es-ES" sz="3200" b="1" dirty="0" err="1">
                <a:solidFill>
                  <a:schemeClr val="bg1"/>
                </a:solidFill>
              </a:rPr>
              <a:t>with</a:t>
            </a:r>
            <a:r>
              <a:rPr lang="es-ES" sz="3200" b="1" dirty="0">
                <a:solidFill>
                  <a:schemeClr val="bg1"/>
                </a:solidFill>
              </a:rPr>
              <a:t> </a:t>
            </a:r>
            <a:r>
              <a:rPr lang="es-ES" sz="3200" b="1" dirty="0" err="1">
                <a:solidFill>
                  <a:schemeClr val="bg1"/>
                </a:solidFill>
              </a:rPr>
              <a:t>locals</a:t>
            </a:r>
            <a:r>
              <a:rPr lang="es-ES" sz="3200" b="1" dirty="0">
                <a:solidFill>
                  <a:schemeClr val="bg1"/>
                </a:solidFill>
              </a:rPr>
              <a:t> </a:t>
            </a:r>
            <a:r>
              <a:rPr lang="es-ES" sz="3200" b="1" dirty="0" err="1">
                <a:solidFill>
                  <a:schemeClr val="bg1"/>
                </a:solidFill>
              </a:rPr>
              <a:t>to</a:t>
            </a:r>
            <a:r>
              <a:rPr lang="es-ES" sz="3200" b="1" dirty="0">
                <a:solidFill>
                  <a:schemeClr val="bg1"/>
                </a:solidFill>
              </a:rPr>
              <a:t> </a:t>
            </a:r>
            <a:r>
              <a:rPr lang="es-ES" sz="3200" b="1" dirty="0" err="1">
                <a:solidFill>
                  <a:schemeClr val="bg1"/>
                </a:solidFill>
              </a:rPr>
              <a:t>get</a:t>
            </a:r>
            <a:r>
              <a:rPr lang="es-ES" sz="3200" b="1" dirty="0">
                <a:solidFill>
                  <a:schemeClr val="bg1"/>
                </a:solidFill>
              </a:rPr>
              <a:t> </a:t>
            </a:r>
            <a:r>
              <a:rPr lang="es-ES" sz="3200" b="1" dirty="0" err="1">
                <a:solidFill>
                  <a:schemeClr val="bg1"/>
                </a:solidFill>
              </a:rPr>
              <a:t>the</a:t>
            </a:r>
            <a:r>
              <a:rPr lang="es-ES" sz="3200" b="1" dirty="0">
                <a:solidFill>
                  <a:schemeClr val="bg1"/>
                </a:solidFill>
              </a:rPr>
              <a:t> </a:t>
            </a:r>
            <a:r>
              <a:rPr lang="es-ES" sz="3200" b="1" dirty="0" err="1">
                <a:solidFill>
                  <a:schemeClr val="bg1"/>
                </a:solidFill>
              </a:rPr>
              <a:t>best</a:t>
            </a:r>
            <a:r>
              <a:rPr lang="es-ES" sz="3200" b="1" dirty="0">
                <a:solidFill>
                  <a:schemeClr val="bg1"/>
                </a:solidFill>
              </a:rPr>
              <a:t> </a:t>
            </a:r>
            <a:r>
              <a:rPr lang="es-ES" sz="3200" b="1" dirty="0" err="1">
                <a:solidFill>
                  <a:schemeClr val="bg1"/>
                </a:solidFill>
              </a:rPr>
              <a:t>out</a:t>
            </a:r>
            <a:r>
              <a:rPr lang="es-ES" sz="3200" b="1" dirty="0">
                <a:solidFill>
                  <a:schemeClr val="bg1"/>
                </a:solidFill>
              </a:rPr>
              <a:t> </a:t>
            </a:r>
            <a:r>
              <a:rPr lang="es-ES" sz="3200" b="1" dirty="0" err="1">
                <a:solidFill>
                  <a:schemeClr val="bg1"/>
                </a:solidFill>
              </a:rPr>
              <a:t>of</a:t>
            </a:r>
            <a:r>
              <a:rPr lang="es-ES" sz="3200" b="1" dirty="0">
                <a:solidFill>
                  <a:schemeClr val="bg1"/>
                </a:solidFill>
              </a:rPr>
              <a:t> </a:t>
            </a:r>
            <a:r>
              <a:rPr lang="es-ES" sz="3200" b="1" dirty="0" err="1">
                <a:solidFill>
                  <a:schemeClr val="bg1"/>
                </a:solidFill>
              </a:rPr>
              <a:t>all</a:t>
            </a:r>
            <a:r>
              <a:rPr lang="es-ES" sz="3200" b="1" dirty="0">
                <a:solidFill>
                  <a:schemeClr val="bg1"/>
                </a:solidFill>
              </a:rPr>
              <a:t> </a:t>
            </a:r>
            <a:r>
              <a:rPr lang="es-ES" sz="3200" b="1" dirty="0" err="1">
                <a:solidFill>
                  <a:schemeClr val="bg1"/>
                </a:solidFill>
              </a:rPr>
              <a:t>parts</a:t>
            </a:r>
            <a:r>
              <a:rPr lang="es-ES" sz="3200" b="1" dirty="0">
                <a:solidFill>
                  <a:schemeClr val="bg1"/>
                </a:solidFill>
              </a:rPr>
              <a:t> </a:t>
            </a:r>
            <a:r>
              <a:rPr lang="es-ES" sz="3200" b="1" dirty="0" err="1">
                <a:solidFill>
                  <a:schemeClr val="bg1"/>
                </a:solidFill>
              </a:rPr>
              <a:t>implied</a:t>
            </a:r>
            <a:r>
              <a:rPr lang="es-ES" sz="3200" b="1" dirty="0">
                <a:solidFill>
                  <a:schemeClr val="bg1"/>
                </a:solidFill>
              </a:rPr>
              <a:t> in </a:t>
            </a:r>
            <a:r>
              <a:rPr lang="es-ES" sz="3200" b="1" dirty="0" err="1">
                <a:solidFill>
                  <a:schemeClr val="bg1"/>
                </a:solidFill>
              </a:rPr>
              <a:t>your</a:t>
            </a:r>
            <a:r>
              <a:rPr lang="es-ES" sz="3200" b="1" dirty="0">
                <a:solidFill>
                  <a:schemeClr val="bg1"/>
                </a:solidFill>
              </a:rPr>
              <a:t> </a:t>
            </a:r>
            <a:r>
              <a:rPr lang="es-ES" sz="3200" b="1" dirty="0" err="1">
                <a:solidFill>
                  <a:schemeClr val="bg1"/>
                </a:solidFill>
              </a:rPr>
              <a:t>event</a:t>
            </a:r>
            <a:endParaRPr lang="en-GB" sz="3200" b="1" i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2D81C649-67B0-E751-E056-F551E44F842F}"/>
              </a:ext>
            </a:extLst>
          </p:cNvPr>
          <p:cNvSpPr txBox="1"/>
          <p:nvPr/>
        </p:nvSpPr>
        <p:spPr>
          <a:xfrm>
            <a:off x="668241" y="334963"/>
            <a:ext cx="1363760" cy="1261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lnSpc>
                <a:spcPct val="80000"/>
              </a:lnSpc>
              <a:spcBef>
                <a:spcPts val="1000"/>
              </a:spcBef>
            </a:pPr>
            <a:r>
              <a:rPr lang="en-GB" sz="10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Alo</a:t>
            </a:r>
            <a:r>
              <a:rPr lang="en-GB" sz="1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Spain DMC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00AAFD6A-EA86-B2AC-9D60-DBAA7FF87276}"/>
              </a:ext>
            </a:extLst>
          </p:cNvPr>
          <p:cNvSpPr txBox="1"/>
          <p:nvPr/>
        </p:nvSpPr>
        <p:spPr>
          <a:xfrm>
            <a:off x="11041601" y="334963"/>
            <a:ext cx="1363760" cy="1261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lnSpc>
                <a:spcPct val="80000"/>
              </a:lnSpc>
              <a:spcBef>
                <a:spcPts val="1000"/>
              </a:spcBef>
            </a:pPr>
            <a:r>
              <a:rPr lang="en-GB" sz="1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VB Group</a:t>
            </a:r>
          </a:p>
        </p:txBody>
      </p:sp>
    </p:spTree>
    <p:extLst>
      <p:ext uri="{BB962C8B-B14F-4D97-AF65-F5344CB8AC3E}">
        <p14:creationId xmlns:p14="http://schemas.microsoft.com/office/powerpoint/2010/main" val="1996251596"/>
      </p:ext>
    </p:extLst>
  </p:cSld>
  <p:clrMapOvr>
    <a:masterClrMapping/>
  </p:clrMapOvr>
  <p:transition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Imagen en blanco y negro&#10;&#10;Descripción generada automáticamente con confianza media">
            <a:extLst>
              <a:ext uri="{FF2B5EF4-FFF2-40B4-BE49-F238E27FC236}">
                <a16:creationId xmlns:a16="http://schemas.microsoft.com/office/drawing/2014/main" id="{A4834D20-BA7B-DC66-DF59-B11A401D6CB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30000" contras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-4741333" y="-10075335"/>
            <a:ext cx="21674668" cy="12192001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CE60BAC3-DAE0-110A-870F-716C44D0BAFB}"/>
              </a:ext>
            </a:extLst>
          </p:cNvPr>
          <p:cNvSpPr txBox="1"/>
          <p:nvPr/>
        </p:nvSpPr>
        <p:spPr>
          <a:xfrm>
            <a:off x="658814" y="853426"/>
            <a:ext cx="6524184" cy="8863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lnSpc>
                <a:spcPct val="90000"/>
              </a:lnSpc>
              <a:spcBef>
                <a:spcPts val="1000"/>
              </a:spcBef>
            </a:pPr>
            <a:r>
              <a:rPr lang="en-GB" sz="3200" b="1" i="0" dirty="0">
                <a:solidFill>
                  <a:schemeClr val="bg1">
                    <a:alpha val="3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Get to know you, understand your needs, customs and  expectations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1ECFD88D-D07F-2E01-6AF7-3C11EF6DA376}"/>
              </a:ext>
            </a:extLst>
          </p:cNvPr>
          <p:cNvSpPr txBox="1"/>
          <p:nvPr/>
        </p:nvSpPr>
        <p:spPr>
          <a:xfrm>
            <a:off x="658814" y="2098568"/>
            <a:ext cx="5184774" cy="4431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lnSpc>
                <a:spcPct val="90000"/>
              </a:lnSpc>
              <a:spcBef>
                <a:spcPts val="1000"/>
              </a:spcBef>
            </a:pPr>
            <a:r>
              <a:rPr lang="es-ES" sz="3200" b="1" dirty="0" err="1">
                <a:solidFill>
                  <a:schemeClr val="bg1">
                    <a:alpha val="30000"/>
                  </a:schemeClr>
                </a:solidFill>
              </a:rPr>
              <a:t>Work</a:t>
            </a:r>
            <a:r>
              <a:rPr lang="es-ES" sz="3200" b="1" dirty="0">
                <a:solidFill>
                  <a:schemeClr val="bg1">
                    <a:alpha val="30000"/>
                  </a:schemeClr>
                </a:solidFill>
              </a:rPr>
              <a:t> </a:t>
            </a:r>
            <a:r>
              <a:rPr lang="es-ES" sz="3200" b="1" dirty="0" err="1">
                <a:solidFill>
                  <a:schemeClr val="bg1">
                    <a:alpha val="30000"/>
                  </a:schemeClr>
                </a:solidFill>
              </a:rPr>
              <a:t>with</a:t>
            </a:r>
            <a:r>
              <a:rPr lang="es-ES" sz="3200" b="1" dirty="0">
                <a:solidFill>
                  <a:schemeClr val="bg1">
                    <a:alpha val="30000"/>
                  </a:schemeClr>
                </a:solidFill>
              </a:rPr>
              <a:t> </a:t>
            </a:r>
            <a:r>
              <a:rPr lang="es-ES" sz="3200" b="1" dirty="0" err="1">
                <a:solidFill>
                  <a:schemeClr val="bg1">
                    <a:alpha val="30000"/>
                  </a:schemeClr>
                </a:solidFill>
              </a:rPr>
              <a:t>you</a:t>
            </a:r>
            <a:r>
              <a:rPr lang="es-ES" sz="3200" b="1" dirty="0">
                <a:solidFill>
                  <a:schemeClr val="bg1">
                    <a:alpha val="30000"/>
                  </a:schemeClr>
                </a:solidFill>
              </a:rPr>
              <a:t> as a </a:t>
            </a:r>
            <a:r>
              <a:rPr lang="es-ES" sz="3200" b="1" dirty="0" err="1">
                <a:solidFill>
                  <a:schemeClr val="bg1">
                    <a:alpha val="30000"/>
                  </a:schemeClr>
                </a:solidFill>
              </a:rPr>
              <a:t>team</a:t>
            </a:r>
            <a:endParaRPr lang="en-GB" sz="3200" b="1" i="0" dirty="0">
              <a:solidFill>
                <a:schemeClr val="bg1">
                  <a:alpha val="3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E3D70DA5-4A16-47D7-2AA2-B8DF0B9B5C41}"/>
              </a:ext>
            </a:extLst>
          </p:cNvPr>
          <p:cNvSpPr txBox="1"/>
          <p:nvPr/>
        </p:nvSpPr>
        <p:spPr>
          <a:xfrm>
            <a:off x="658814" y="2900511"/>
            <a:ext cx="6805486" cy="132959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lnSpc>
                <a:spcPct val="90000"/>
              </a:lnSpc>
              <a:spcBef>
                <a:spcPts val="1000"/>
              </a:spcBef>
            </a:pPr>
            <a:r>
              <a:rPr lang="es-ES" sz="3200" b="1" dirty="0">
                <a:solidFill>
                  <a:schemeClr val="bg1">
                    <a:alpha val="30000"/>
                  </a:schemeClr>
                </a:solidFill>
              </a:rPr>
              <a:t>Use </a:t>
            </a:r>
            <a:r>
              <a:rPr lang="es-ES" sz="3200" b="1" dirty="0" err="1">
                <a:solidFill>
                  <a:schemeClr val="bg1">
                    <a:alpha val="30000"/>
                  </a:schemeClr>
                </a:solidFill>
              </a:rPr>
              <a:t>our</a:t>
            </a:r>
            <a:r>
              <a:rPr lang="es-ES" sz="3200" b="1" dirty="0">
                <a:solidFill>
                  <a:schemeClr val="bg1">
                    <a:alpha val="30000"/>
                  </a:schemeClr>
                </a:solidFill>
              </a:rPr>
              <a:t> know-how and </a:t>
            </a:r>
            <a:r>
              <a:rPr lang="es-ES" sz="3200" b="1" dirty="0" err="1">
                <a:solidFill>
                  <a:schemeClr val="bg1">
                    <a:alpha val="30000"/>
                  </a:schemeClr>
                </a:solidFill>
              </a:rPr>
              <a:t>our</a:t>
            </a:r>
            <a:r>
              <a:rPr lang="es-ES" sz="3200" b="1" dirty="0">
                <a:solidFill>
                  <a:schemeClr val="bg1">
                    <a:alpha val="30000"/>
                  </a:schemeClr>
                </a:solidFill>
              </a:rPr>
              <a:t> </a:t>
            </a:r>
            <a:r>
              <a:rPr lang="es-ES" sz="3200" b="1" dirty="0" err="1">
                <a:solidFill>
                  <a:schemeClr val="bg1">
                    <a:alpha val="30000"/>
                  </a:schemeClr>
                </a:solidFill>
              </a:rPr>
              <a:t>solid</a:t>
            </a:r>
            <a:r>
              <a:rPr lang="es-ES" sz="3200" b="1" dirty="0">
                <a:solidFill>
                  <a:schemeClr val="bg1">
                    <a:alpha val="30000"/>
                  </a:schemeClr>
                </a:solidFill>
              </a:rPr>
              <a:t> </a:t>
            </a:r>
            <a:r>
              <a:rPr lang="es-ES" sz="3200" b="1" dirty="0" err="1">
                <a:solidFill>
                  <a:schemeClr val="bg1">
                    <a:alpha val="30000"/>
                  </a:schemeClr>
                </a:solidFill>
              </a:rPr>
              <a:t>relationship</a:t>
            </a:r>
            <a:r>
              <a:rPr lang="es-ES" sz="3200" b="1" dirty="0">
                <a:solidFill>
                  <a:schemeClr val="bg1">
                    <a:alpha val="30000"/>
                  </a:schemeClr>
                </a:solidFill>
              </a:rPr>
              <a:t> </a:t>
            </a:r>
            <a:r>
              <a:rPr lang="es-ES" sz="3200" b="1" dirty="0" err="1">
                <a:solidFill>
                  <a:schemeClr val="bg1">
                    <a:alpha val="30000"/>
                  </a:schemeClr>
                </a:solidFill>
              </a:rPr>
              <a:t>with</a:t>
            </a:r>
            <a:r>
              <a:rPr lang="es-ES" sz="3200" b="1" dirty="0">
                <a:solidFill>
                  <a:schemeClr val="bg1">
                    <a:alpha val="30000"/>
                  </a:schemeClr>
                </a:solidFill>
              </a:rPr>
              <a:t> </a:t>
            </a:r>
            <a:r>
              <a:rPr lang="es-ES" sz="3200" b="1" dirty="0" err="1">
                <a:solidFill>
                  <a:schemeClr val="bg1">
                    <a:alpha val="30000"/>
                  </a:schemeClr>
                </a:solidFill>
              </a:rPr>
              <a:t>locals</a:t>
            </a:r>
            <a:r>
              <a:rPr lang="es-ES" sz="3200" b="1" dirty="0">
                <a:solidFill>
                  <a:schemeClr val="bg1">
                    <a:alpha val="30000"/>
                  </a:schemeClr>
                </a:solidFill>
              </a:rPr>
              <a:t> </a:t>
            </a:r>
            <a:r>
              <a:rPr lang="es-ES" sz="3200" b="1" dirty="0" err="1">
                <a:solidFill>
                  <a:schemeClr val="bg1">
                    <a:alpha val="30000"/>
                  </a:schemeClr>
                </a:solidFill>
              </a:rPr>
              <a:t>to</a:t>
            </a:r>
            <a:r>
              <a:rPr lang="es-ES" sz="3200" b="1" dirty="0">
                <a:solidFill>
                  <a:schemeClr val="bg1">
                    <a:alpha val="30000"/>
                  </a:schemeClr>
                </a:solidFill>
              </a:rPr>
              <a:t> </a:t>
            </a:r>
            <a:r>
              <a:rPr lang="es-ES" sz="3200" b="1" dirty="0" err="1">
                <a:solidFill>
                  <a:schemeClr val="bg1">
                    <a:alpha val="30000"/>
                  </a:schemeClr>
                </a:solidFill>
              </a:rPr>
              <a:t>get</a:t>
            </a:r>
            <a:r>
              <a:rPr lang="es-ES" sz="3200" b="1" dirty="0">
                <a:solidFill>
                  <a:schemeClr val="bg1">
                    <a:alpha val="30000"/>
                  </a:schemeClr>
                </a:solidFill>
              </a:rPr>
              <a:t> </a:t>
            </a:r>
            <a:r>
              <a:rPr lang="es-ES" sz="3200" b="1" dirty="0" err="1">
                <a:solidFill>
                  <a:schemeClr val="bg1">
                    <a:alpha val="30000"/>
                  </a:schemeClr>
                </a:solidFill>
              </a:rPr>
              <a:t>the</a:t>
            </a:r>
            <a:r>
              <a:rPr lang="es-ES" sz="3200" b="1" dirty="0">
                <a:solidFill>
                  <a:schemeClr val="bg1">
                    <a:alpha val="30000"/>
                  </a:schemeClr>
                </a:solidFill>
              </a:rPr>
              <a:t> </a:t>
            </a:r>
            <a:r>
              <a:rPr lang="es-ES" sz="3200" b="1" dirty="0" err="1">
                <a:solidFill>
                  <a:schemeClr val="bg1">
                    <a:alpha val="30000"/>
                  </a:schemeClr>
                </a:solidFill>
              </a:rPr>
              <a:t>best</a:t>
            </a:r>
            <a:r>
              <a:rPr lang="es-ES" sz="3200" b="1" dirty="0">
                <a:solidFill>
                  <a:schemeClr val="bg1">
                    <a:alpha val="30000"/>
                  </a:schemeClr>
                </a:solidFill>
              </a:rPr>
              <a:t> </a:t>
            </a:r>
            <a:r>
              <a:rPr lang="es-ES" sz="3200" b="1" dirty="0" err="1">
                <a:solidFill>
                  <a:schemeClr val="bg1">
                    <a:alpha val="30000"/>
                  </a:schemeClr>
                </a:solidFill>
              </a:rPr>
              <a:t>out</a:t>
            </a:r>
            <a:r>
              <a:rPr lang="es-ES" sz="3200" b="1" dirty="0">
                <a:solidFill>
                  <a:schemeClr val="bg1">
                    <a:alpha val="30000"/>
                  </a:schemeClr>
                </a:solidFill>
              </a:rPr>
              <a:t> </a:t>
            </a:r>
            <a:r>
              <a:rPr lang="es-ES" sz="3200" b="1" dirty="0" err="1">
                <a:solidFill>
                  <a:schemeClr val="bg1">
                    <a:alpha val="30000"/>
                  </a:schemeClr>
                </a:solidFill>
              </a:rPr>
              <a:t>of</a:t>
            </a:r>
            <a:r>
              <a:rPr lang="es-ES" sz="3200" b="1" dirty="0">
                <a:solidFill>
                  <a:schemeClr val="bg1">
                    <a:alpha val="30000"/>
                  </a:schemeClr>
                </a:solidFill>
              </a:rPr>
              <a:t> </a:t>
            </a:r>
            <a:r>
              <a:rPr lang="es-ES" sz="3200" b="1" dirty="0" err="1">
                <a:solidFill>
                  <a:schemeClr val="bg1">
                    <a:alpha val="30000"/>
                  </a:schemeClr>
                </a:solidFill>
              </a:rPr>
              <a:t>all</a:t>
            </a:r>
            <a:r>
              <a:rPr lang="es-ES" sz="3200" b="1" dirty="0">
                <a:solidFill>
                  <a:schemeClr val="bg1">
                    <a:alpha val="30000"/>
                  </a:schemeClr>
                </a:solidFill>
              </a:rPr>
              <a:t> </a:t>
            </a:r>
            <a:r>
              <a:rPr lang="es-ES" sz="3200" b="1" dirty="0" err="1">
                <a:solidFill>
                  <a:schemeClr val="bg1">
                    <a:alpha val="30000"/>
                  </a:schemeClr>
                </a:solidFill>
              </a:rPr>
              <a:t>parts</a:t>
            </a:r>
            <a:r>
              <a:rPr lang="es-ES" sz="3200" b="1" dirty="0">
                <a:solidFill>
                  <a:schemeClr val="bg1">
                    <a:alpha val="30000"/>
                  </a:schemeClr>
                </a:solidFill>
              </a:rPr>
              <a:t> </a:t>
            </a:r>
            <a:r>
              <a:rPr lang="es-ES" sz="3200" b="1" dirty="0" err="1">
                <a:solidFill>
                  <a:schemeClr val="bg1">
                    <a:alpha val="30000"/>
                  </a:schemeClr>
                </a:solidFill>
              </a:rPr>
              <a:t>implied</a:t>
            </a:r>
            <a:r>
              <a:rPr lang="es-ES" sz="3200" b="1" dirty="0">
                <a:solidFill>
                  <a:schemeClr val="bg1">
                    <a:alpha val="30000"/>
                  </a:schemeClr>
                </a:solidFill>
              </a:rPr>
              <a:t> in </a:t>
            </a:r>
            <a:r>
              <a:rPr lang="es-ES" sz="3200" b="1" dirty="0" err="1">
                <a:solidFill>
                  <a:schemeClr val="bg1">
                    <a:alpha val="30000"/>
                  </a:schemeClr>
                </a:solidFill>
              </a:rPr>
              <a:t>your</a:t>
            </a:r>
            <a:r>
              <a:rPr lang="es-ES" sz="3200" b="1" dirty="0">
                <a:solidFill>
                  <a:schemeClr val="bg1">
                    <a:alpha val="30000"/>
                  </a:schemeClr>
                </a:solidFill>
              </a:rPr>
              <a:t> </a:t>
            </a:r>
            <a:r>
              <a:rPr lang="es-ES" sz="3200" b="1" dirty="0" err="1">
                <a:solidFill>
                  <a:schemeClr val="bg1">
                    <a:alpha val="30000"/>
                  </a:schemeClr>
                </a:solidFill>
              </a:rPr>
              <a:t>event</a:t>
            </a:r>
            <a:endParaRPr lang="en-GB" sz="3200" b="1" i="0" dirty="0">
              <a:solidFill>
                <a:schemeClr val="bg1">
                  <a:alpha val="3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A903C595-089D-25A0-DCE9-9C90DFC9E7CF}"/>
              </a:ext>
            </a:extLst>
          </p:cNvPr>
          <p:cNvSpPr txBox="1"/>
          <p:nvPr/>
        </p:nvSpPr>
        <p:spPr>
          <a:xfrm>
            <a:off x="658813" y="4588851"/>
            <a:ext cx="8242815" cy="132959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lnSpc>
                <a:spcPct val="90000"/>
              </a:lnSpc>
              <a:spcBef>
                <a:spcPts val="1000"/>
              </a:spcBef>
            </a:pPr>
            <a:r>
              <a:rPr lang="es-ES" sz="3200" b="1" dirty="0" err="1">
                <a:solidFill>
                  <a:schemeClr val="bg1"/>
                </a:solidFill>
              </a:rPr>
              <a:t>Make</a:t>
            </a:r>
            <a:r>
              <a:rPr lang="es-ES" sz="3200" b="1" dirty="0">
                <a:solidFill>
                  <a:schemeClr val="bg1"/>
                </a:solidFill>
              </a:rPr>
              <a:t> </a:t>
            </a:r>
            <a:r>
              <a:rPr lang="es-ES" sz="3200" b="1" dirty="0" err="1">
                <a:solidFill>
                  <a:schemeClr val="bg1"/>
                </a:solidFill>
              </a:rPr>
              <a:t>you</a:t>
            </a:r>
            <a:r>
              <a:rPr lang="es-ES" sz="3200" b="1" dirty="0">
                <a:solidFill>
                  <a:schemeClr val="bg1"/>
                </a:solidFill>
              </a:rPr>
              <a:t> </a:t>
            </a:r>
            <a:r>
              <a:rPr lang="es-ES" sz="3200" b="1" dirty="0" err="1">
                <a:solidFill>
                  <a:schemeClr val="bg1"/>
                </a:solidFill>
              </a:rPr>
              <a:t>feel</a:t>
            </a:r>
            <a:r>
              <a:rPr lang="es-ES" sz="3200" b="1" dirty="0">
                <a:solidFill>
                  <a:schemeClr val="bg1"/>
                </a:solidFill>
              </a:rPr>
              <a:t> </a:t>
            </a:r>
            <a:r>
              <a:rPr lang="es-ES" sz="3200" b="1" dirty="0" err="1">
                <a:solidFill>
                  <a:schemeClr val="bg1"/>
                </a:solidFill>
              </a:rPr>
              <a:t>safe</a:t>
            </a:r>
            <a:r>
              <a:rPr lang="es-ES" sz="3200" b="1" dirty="0">
                <a:solidFill>
                  <a:schemeClr val="bg1"/>
                </a:solidFill>
              </a:rPr>
              <a:t> and </a:t>
            </a:r>
            <a:r>
              <a:rPr lang="es-ES" sz="3200" b="1" dirty="0" err="1">
                <a:solidFill>
                  <a:schemeClr val="bg1"/>
                </a:solidFill>
              </a:rPr>
              <a:t>well</a:t>
            </a:r>
            <a:r>
              <a:rPr lang="es-ES" sz="3200" b="1" dirty="0">
                <a:solidFill>
                  <a:schemeClr val="bg1"/>
                </a:solidFill>
              </a:rPr>
              <a:t> </a:t>
            </a:r>
            <a:r>
              <a:rPr lang="es-ES" sz="3200" b="1" dirty="0" err="1">
                <a:solidFill>
                  <a:schemeClr val="bg1"/>
                </a:solidFill>
              </a:rPr>
              <a:t>attended</a:t>
            </a:r>
            <a:r>
              <a:rPr lang="es-ES" sz="3200" b="1" dirty="0">
                <a:solidFill>
                  <a:schemeClr val="bg1"/>
                </a:solidFill>
              </a:rPr>
              <a:t> </a:t>
            </a:r>
            <a:br>
              <a:rPr lang="es-ES" sz="3200" b="1" dirty="0">
                <a:solidFill>
                  <a:schemeClr val="bg1"/>
                </a:solidFill>
              </a:rPr>
            </a:br>
            <a:r>
              <a:rPr lang="es-ES" sz="3200" b="1" dirty="0">
                <a:solidFill>
                  <a:schemeClr val="bg1"/>
                </a:solidFill>
              </a:rPr>
              <a:t>in </a:t>
            </a:r>
            <a:r>
              <a:rPr lang="es-ES" sz="3200" b="1" dirty="0" err="1">
                <a:solidFill>
                  <a:schemeClr val="bg1"/>
                </a:solidFill>
              </a:rPr>
              <a:t>all</a:t>
            </a:r>
            <a:r>
              <a:rPr lang="es-ES" sz="3200" b="1" dirty="0">
                <a:solidFill>
                  <a:schemeClr val="bg1"/>
                </a:solidFill>
              </a:rPr>
              <a:t> </a:t>
            </a:r>
            <a:r>
              <a:rPr lang="es-ES" sz="3200" b="1" dirty="0" err="1">
                <a:solidFill>
                  <a:schemeClr val="bg1"/>
                </a:solidFill>
              </a:rPr>
              <a:t>the</a:t>
            </a:r>
            <a:r>
              <a:rPr lang="es-ES" sz="3200" b="1" dirty="0">
                <a:solidFill>
                  <a:schemeClr val="bg1"/>
                </a:solidFill>
              </a:rPr>
              <a:t> </a:t>
            </a:r>
            <a:r>
              <a:rPr lang="es-ES" sz="3200" b="1" dirty="0" err="1">
                <a:solidFill>
                  <a:schemeClr val="bg1"/>
                </a:solidFill>
              </a:rPr>
              <a:t>stages</a:t>
            </a:r>
            <a:r>
              <a:rPr lang="es-ES" sz="3200" b="1" dirty="0">
                <a:solidFill>
                  <a:schemeClr val="bg1"/>
                </a:solidFill>
              </a:rPr>
              <a:t> </a:t>
            </a:r>
            <a:r>
              <a:rPr lang="es-ES" sz="3200" b="1" dirty="0" err="1">
                <a:solidFill>
                  <a:schemeClr val="bg1"/>
                </a:solidFill>
              </a:rPr>
              <a:t>of</a:t>
            </a:r>
            <a:r>
              <a:rPr lang="es-ES" sz="3200" b="1" dirty="0">
                <a:solidFill>
                  <a:schemeClr val="bg1"/>
                </a:solidFill>
              </a:rPr>
              <a:t> </a:t>
            </a:r>
            <a:r>
              <a:rPr lang="es-ES" sz="3200" b="1" dirty="0" err="1">
                <a:solidFill>
                  <a:schemeClr val="bg1"/>
                </a:solidFill>
              </a:rPr>
              <a:t>the</a:t>
            </a:r>
            <a:r>
              <a:rPr lang="es-ES" sz="3200" b="1" dirty="0">
                <a:solidFill>
                  <a:schemeClr val="bg1"/>
                </a:solidFill>
              </a:rPr>
              <a:t> </a:t>
            </a:r>
            <a:r>
              <a:rPr lang="es-ES" sz="3200" b="1" dirty="0" err="1">
                <a:solidFill>
                  <a:schemeClr val="bg1"/>
                </a:solidFill>
              </a:rPr>
              <a:t>preparation</a:t>
            </a:r>
            <a:r>
              <a:rPr lang="es-ES" sz="3200" b="1" dirty="0">
                <a:solidFill>
                  <a:schemeClr val="bg1"/>
                </a:solidFill>
              </a:rPr>
              <a:t> </a:t>
            </a:r>
            <a:br>
              <a:rPr lang="es-ES" sz="3200" b="1" dirty="0">
                <a:solidFill>
                  <a:schemeClr val="bg1"/>
                </a:solidFill>
              </a:rPr>
            </a:br>
            <a:r>
              <a:rPr lang="es-ES" sz="3200" b="1" dirty="0">
                <a:solidFill>
                  <a:schemeClr val="bg1"/>
                </a:solidFill>
              </a:rPr>
              <a:t>and </a:t>
            </a:r>
            <a:r>
              <a:rPr lang="es-ES" sz="3200" b="1" dirty="0" err="1">
                <a:solidFill>
                  <a:schemeClr val="bg1"/>
                </a:solidFill>
              </a:rPr>
              <a:t>operation</a:t>
            </a:r>
            <a:r>
              <a:rPr lang="es-ES" sz="3200" b="1" dirty="0">
                <a:solidFill>
                  <a:schemeClr val="bg1"/>
                </a:solidFill>
              </a:rPr>
              <a:t>, </a:t>
            </a:r>
            <a:r>
              <a:rPr lang="es-ES" sz="3200" b="1" dirty="0" err="1">
                <a:solidFill>
                  <a:schemeClr val="bg1"/>
                </a:solidFill>
              </a:rPr>
              <a:t>build</a:t>
            </a:r>
            <a:r>
              <a:rPr lang="es-ES" sz="3200" b="1" dirty="0">
                <a:solidFill>
                  <a:schemeClr val="bg1"/>
                </a:solidFill>
              </a:rPr>
              <a:t> </a:t>
            </a:r>
            <a:r>
              <a:rPr lang="es-ES" sz="3200" b="1" dirty="0" err="1">
                <a:solidFill>
                  <a:schemeClr val="bg1"/>
                </a:solidFill>
              </a:rPr>
              <a:t>trustful</a:t>
            </a:r>
            <a:r>
              <a:rPr lang="es-ES" sz="3200" b="1" dirty="0">
                <a:solidFill>
                  <a:schemeClr val="bg1"/>
                </a:solidFill>
              </a:rPr>
              <a:t> </a:t>
            </a:r>
            <a:r>
              <a:rPr lang="es-ES" sz="3200" b="1" dirty="0" err="1">
                <a:solidFill>
                  <a:schemeClr val="bg1"/>
                </a:solidFill>
              </a:rPr>
              <a:t>connections</a:t>
            </a:r>
            <a:endParaRPr lang="en-GB" sz="3200" b="1" i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tángulo: esquinas redondeadas 1">
            <a:extLst>
              <a:ext uri="{FF2B5EF4-FFF2-40B4-BE49-F238E27FC236}">
                <a16:creationId xmlns:a16="http://schemas.microsoft.com/office/drawing/2014/main" id="{02CE9F85-E296-5890-8F41-5E13EC4943AD}"/>
              </a:ext>
            </a:extLst>
          </p:cNvPr>
          <p:cNvSpPr/>
          <p:nvPr/>
        </p:nvSpPr>
        <p:spPr>
          <a:xfrm>
            <a:off x="11387056" y="692150"/>
            <a:ext cx="83983" cy="5473700"/>
          </a:xfrm>
          <a:prstGeom prst="roundRect">
            <a:avLst>
              <a:gd name="adj" fmla="val 50000"/>
            </a:avLst>
          </a:prstGeom>
          <a:noFill/>
          <a:ln w="12700">
            <a:solidFill>
              <a:schemeClr val="bg1"/>
            </a:solidFill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l" defTabSz="455256" rtl="0" eaLnBrk="1" fontAlgn="auto" latinLnBrk="0" hangingPunct="1">
              <a:lnSpc>
                <a:spcPct val="112000"/>
              </a:lnSpc>
              <a:spcBef>
                <a:spcPts val="100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BC Normal Book" pitchFamily="2" charset="77"/>
              <a:ea typeface="ABC Normal Book" pitchFamily="2" charset="77"/>
              <a:cs typeface="Raleway" charset="0"/>
            </a:endParaRPr>
          </a:p>
        </p:txBody>
      </p:sp>
      <p:sp>
        <p:nvSpPr>
          <p:cNvPr id="11" name="Rectángulo: esquinas redondeadas 3">
            <a:extLst>
              <a:ext uri="{FF2B5EF4-FFF2-40B4-BE49-F238E27FC236}">
                <a16:creationId xmlns:a16="http://schemas.microsoft.com/office/drawing/2014/main" id="{8A0EB34E-758C-EF65-783A-B1046A2D1106}"/>
              </a:ext>
            </a:extLst>
          </p:cNvPr>
          <p:cNvSpPr/>
          <p:nvPr/>
        </p:nvSpPr>
        <p:spPr>
          <a:xfrm>
            <a:off x="11387056" y="4797429"/>
            <a:ext cx="83983" cy="1368421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2700">
            <a:noFill/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l" defTabSz="455256" rtl="0" eaLnBrk="1" fontAlgn="auto" latinLnBrk="0" hangingPunct="1">
              <a:lnSpc>
                <a:spcPct val="112000"/>
              </a:lnSpc>
              <a:spcBef>
                <a:spcPts val="100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BC Normal Book" pitchFamily="2" charset="77"/>
              <a:ea typeface="ABC Normal Book" pitchFamily="2" charset="77"/>
              <a:cs typeface="Raleway" charset="0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BF31ABA4-30D0-9CB9-3C90-5EF29F87281C}"/>
              </a:ext>
            </a:extLst>
          </p:cNvPr>
          <p:cNvSpPr txBox="1"/>
          <p:nvPr/>
        </p:nvSpPr>
        <p:spPr>
          <a:xfrm>
            <a:off x="668241" y="334963"/>
            <a:ext cx="1363760" cy="1261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lnSpc>
                <a:spcPct val="80000"/>
              </a:lnSpc>
              <a:spcBef>
                <a:spcPts val="1000"/>
              </a:spcBef>
            </a:pPr>
            <a:r>
              <a:rPr lang="en-GB" sz="10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Alo</a:t>
            </a:r>
            <a:r>
              <a:rPr lang="en-GB" sz="1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Spain DMC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BF5A6944-E150-BF55-DA30-66AB42B78486}"/>
              </a:ext>
            </a:extLst>
          </p:cNvPr>
          <p:cNvSpPr txBox="1"/>
          <p:nvPr/>
        </p:nvSpPr>
        <p:spPr>
          <a:xfrm>
            <a:off x="11041601" y="334963"/>
            <a:ext cx="1363760" cy="1261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lnSpc>
                <a:spcPct val="80000"/>
              </a:lnSpc>
              <a:spcBef>
                <a:spcPts val="1000"/>
              </a:spcBef>
            </a:pPr>
            <a:r>
              <a:rPr lang="en-GB" sz="1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VB Group</a:t>
            </a:r>
          </a:p>
        </p:txBody>
      </p:sp>
    </p:spTree>
    <p:extLst>
      <p:ext uri="{BB962C8B-B14F-4D97-AF65-F5344CB8AC3E}">
        <p14:creationId xmlns:p14="http://schemas.microsoft.com/office/powerpoint/2010/main" val="209867078"/>
      </p:ext>
    </p:extLst>
  </p:cSld>
  <p:clrMapOvr>
    <a:masterClrMapping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3CF969F8-5854-5AF6-9456-8D51C5029196}"/>
              </a:ext>
            </a:extLst>
          </p:cNvPr>
          <p:cNvSpPr txBox="1"/>
          <p:nvPr/>
        </p:nvSpPr>
        <p:spPr>
          <a:xfrm>
            <a:off x="658814" y="5138382"/>
            <a:ext cx="6524184" cy="90024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lnSpc>
                <a:spcPct val="90000"/>
              </a:lnSpc>
              <a:spcBef>
                <a:spcPts val="1000"/>
              </a:spcBef>
            </a:pPr>
            <a:r>
              <a:rPr lang="en-GB" sz="6500" b="1" i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OUR SERVICES 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FDB808B3-3945-0EAD-962E-E146E455E1AB}"/>
              </a:ext>
            </a:extLst>
          </p:cNvPr>
          <p:cNvSpPr txBox="1"/>
          <p:nvPr/>
        </p:nvSpPr>
        <p:spPr>
          <a:xfrm>
            <a:off x="8903536" y="3974132"/>
            <a:ext cx="3704100" cy="38779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lnSpc>
                <a:spcPct val="90000"/>
              </a:lnSpc>
              <a:spcBef>
                <a:spcPts val="1000"/>
              </a:spcBef>
            </a:pPr>
            <a:r>
              <a:rPr lang="en-GB" sz="280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03</a:t>
            </a:r>
          </a:p>
        </p:txBody>
      </p:sp>
    </p:spTree>
    <p:extLst>
      <p:ext uri="{BB962C8B-B14F-4D97-AF65-F5344CB8AC3E}">
        <p14:creationId xmlns:p14="http://schemas.microsoft.com/office/powerpoint/2010/main" val="2661453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047F2C2E-C000-F984-5B0F-87D76FF5DED3}"/>
              </a:ext>
            </a:extLst>
          </p:cNvPr>
          <p:cNvSpPr txBox="1"/>
          <p:nvPr/>
        </p:nvSpPr>
        <p:spPr>
          <a:xfrm>
            <a:off x="6352207" y="2816668"/>
            <a:ext cx="1553502" cy="3323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>
              <a:lnSpc>
                <a:spcPct val="90000"/>
              </a:lnSpc>
              <a:spcBef>
                <a:spcPts val="1000"/>
              </a:spcBef>
            </a:pPr>
            <a:r>
              <a:rPr lang="es-ES" sz="2400" b="1" dirty="0">
                <a:solidFill>
                  <a:schemeClr val="tx1">
                    <a:alpha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TRANSPORT</a:t>
            </a:r>
            <a:endParaRPr lang="en-GB" sz="2400" b="1" dirty="0">
              <a:solidFill>
                <a:schemeClr val="tx1">
                  <a:alpha val="1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555072C1-5D1B-1603-1B55-7E70160DB49E}"/>
              </a:ext>
            </a:extLst>
          </p:cNvPr>
          <p:cNvSpPr txBox="1"/>
          <p:nvPr/>
        </p:nvSpPr>
        <p:spPr>
          <a:xfrm>
            <a:off x="6352207" y="2343040"/>
            <a:ext cx="455253" cy="48474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>
              <a:lnSpc>
                <a:spcPct val="90000"/>
              </a:lnSpc>
              <a:spcBef>
                <a:spcPts val="1000"/>
              </a:spcBef>
            </a:pPr>
            <a:r>
              <a:rPr lang="es-ES" sz="3500" b="1" dirty="0">
                <a:solidFill>
                  <a:srgbClr val="C00000">
                    <a:alpha val="1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01</a:t>
            </a:r>
            <a:endParaRPr lang="en-GB" sz="3500" b="1" dirty="0">
              <a:solidFill>
                <a:srgbClr val="C00000">
                  <a:alpha val="15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97BB0C7C-C5D7-6E4F-6743-ACF8FBF808D0}"/>
              </a:ext>
            </a:extLst>
          </p:cNvPr>
          <p:cNvSpPr txBox="1"/>
          <p:nvPr/>
        </p:nvSpPr>
        <p:spPr>
          <a:xfrm>
            <a:off x="9205385" y="2816668"/>
            <a:ext cx="1895134" cy="3323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s-ES" sz="2400" b="1" dirty="0">
                <a:solidFill>
                  <a:schemeClr val="tx1">
                    <a:alpha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GASTRONOMY</a:t>
            </a:r>
            <a:endParaRPr lang="en-GB" sz="2400" b="1" dirty="0">
              <a:solidFill>
                <a:schemeClr val="tx1">
                  <a:alpha val="1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2163F36E-627D-0286-D2F9-7EC7B25AEC2C}"/>
              </a:ext>
            </a:extLst>
          </p:cNvPr>
          <p:cNvSpPr txBox="1"/>
          <p:nvPr/>
        </p:nvSpPr>
        <p:spPr>
          <a:xfrm>
            <a:off x="9205385" y="2343040"/>
            <a:ext cx="455253" cy="48474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>
              <a:lnSpc>
                <a:spcPct val="90000"/>
              </a:lnSpc>
              <a:spcBef>
                <a:spcPts val="1000"/>
              </a:spcBef>
            </a:pPr>
            <a:r>
              <a:rPr lang="es-ES" sz="3500" b="1" dirty="0">
                <a:solidFill>
                  <a:srgbClr val="C00000">
                    <a:alpha val="1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02</a:t>
            </a:r>
            <a:endParaRPr lang="en-GB" sz="3500" b="1" dirty="0">
              <a:solidFill>
                <a:srgbClr val="C00000">
                  <a:alpha val="15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18DCB6E0-6B0B-7FCE-E20F-B92ED76D86A0}"/>
              </a:ext>
            </a:extLst>
          </p:cNvPr>
          <p:cNvSpPr txBox="1"/>
          <p:nvPr/>
        </p:nvSpPr>
        <p:spPr>
          <a:xfrm>
            <a:off x="6352207" y="4367392"/>
            <a:ext cx="2197781" cy="3323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>
              <a:lnSpc>
                <a:spcPct val="90000"/>
              </a:lnSpc>
              <a:spcBef>
                <a:spcPts val="1000"/>
              </a:spcBef>
            </a:pPr>
            <a:r>
              <a:rPr lang="es-ES" sz="2400" b="1" dirty="0">
                <a:solidFill>
                  <a:schemeClr val="tx1">
                    <a:alpha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ENTERTAINMENT</a:t>
            </a:r>
            <a:endParaRPr lang="en-GB" sz="2400" b="1" dirty="0">
              <a:solidFill>
                <a:schemeClr val="tx1">
                  <a:alpha val="1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05DF0A17-6231-06DB-7DB5-39F83BDF90D6}"/>
              </a:ext>
            </a:extLst>
          </p:cNvPr>
          <p:cNvSpPr txBox="1"/>
          <p:nvPr/>
        </p:nvSpPr>
        <p:spPr>
          <a:xfrm>
            <a:off x="6352207" y="3893764"/>
            <a:ext cx="455253" cy="48474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>
              <a:lnSpc>
                <a:spcPct val="90000"/>
              </a:lnSpc>
              <a:spcBef>
                <a:spcPts val="1000"/>
              </a:spcBef>
            </a:pPr>
            <a:r>
              <a:rPr lang="es-ES" sz="3500" b="1" dirty="0">
                <a:solidFill>
                  <a:srgbClr val="C00000">
                    <a:alpha val="1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03</a:t>
            </a:r>
            <a:endParaRPr lang="en-GB" sz="3500" b="1" dirty="0">
              <a:solidFill>
                <a:srgbClr val="C00000">
                  <a:alpha val="15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20759EFF-77F7-2E97-9A48-7298454CE906}"/>
              </a:ext>
            </a:extLst>
          </p:cNvPr>
          <p:cNvSpPr txBox="1"/>
          <p:nvPr/>
        </p:nvSpPr>
        <p:spPr>
          <a:xfrm>
            <a:off x="9205385" y="4367392"/>
            <a:ext cx="2327803" cy="3028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80000"/>
              </a:lnSpc>
              <a:spcBef>
                <a:spcPts val="1000"/>
              </a:spcBef>
            </a:pPr>
            <a:r>
              <a:rPr lang="es-ES" sz="2400" b="1" dirty="0">
                <a:solidFill>
                  <a:schemeClr val="tx1">
                    <a:alpha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GALA DINNERS</a:t>
            </a:r>
            <a:endParaRPr lang="en-GB" sz="2400" b="1" dirty="0">
              <a:solidFill>
                <a:schemeClr val="tx1">
                  <a:alpha val="1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9B3AA062-BD5C-F21F-DBBD-EE025AE0C6C3}"/>
              </a:ext>
            </a:extLst>
          </p:cNvPr>
          <p:cNvSpPr txBox="1"/>
          <p:nvPr/>
        </p:nvSpPr>
        <p:spPr>
          <a:xfrm>
            <a:off x="9205385" y="3893764"/>
            <a:ext cx="455253" cy="48474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>
              <a:lnSpc>
                <a:spcPct val="90000"/>
              </a:lnSpc>
              <a:spcBef>
                <a:spcPts val="1000"/>
              </a:spcBef>
            </a:pPr>
            <a:r>
              <a:rPr lang="es-ES" sz="3500" b="1" dirty="0">
                <a:solidFill>
                  <a:srgbClr val="C00000">
                    <a:alpha val="1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04</a:t>
            </a:r>
            <a:endParaRPr lang="en-GB" sz="3500" b="1" dirty="0">
              <a:solidFill>
                <a:srgbClr val="C00000">
                  <a:alpha val="15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73C27255-25C8-EDA1-AB07-4F278370D382}"/>
              </a:ext>
            </a:extLst>
          </p:cNvPr>
          <p:cNvSpPr txBox="1"/>
          <p:nvPr/>
        </p:nvSpPr>
        <p:spPr>
          <a:xfrm>
            <a:off x="6352207" y="5918116"/>
            <a:ext cx="1373453" cy="3323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>
              <a:lnSpc>
                <a:spcPct val="90000"/>
              </a:lnSpc>
              <a:spcBef>
                <a:spcPts val="1000"/>
              </a:spcBef>
            </a:pPr>
            <a:r>
              <a:rPr lang="es-ES" sz="2400" b="1" dirty="0">
                <a:solidFill>
                  <a:schemeClr val="tx1">
                    <a:alpha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ACTIVITIES</a:t>
            </a:r>
            <a:endParaRPr lang="en-GB" sz="2400" b="1" dirty="0">
              <a:solidFill>
                <a:schemeClr val="tx1">
                  <a:alpha val="1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3B35F581-A7E5-925F-B64E-F6C37B597BF1}"/>
              </a:ext>
            </a:extLst>
          </p:cNvPr>
          <p:cNvSpPr txBox="1"/>
          <p:nvPr/>
        </p:nvSpPr>
        <p:spPr>
          <a:xfrm>
            <a:off x="6352207" y="5444488"/>
            <a:ext cx="455253" cy="48474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>
              <a:lnSpc>
                <a:spcPct val="90000"/>
              </a:lnSpc>
              <a:spcBef>
                <a:spcPts val="1000"/>
              </a:spcBef>
            </a:pPr>
            <a:r>
              <a:rPr lang="es-ES" sz="3500" b="1" dirty="0">
                <a:solidFill>
                  <a:srgbClr val="C00000">
                    <a:alpha val="1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05</a:t>
            </a:r>
            <a:endParaRPr lang="en-GB" sz="3500" b="1" dirty="0">
              <a:solidFill>
                <a:srgbClr val="C00000">
                  <a:alpha val="15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69E5565B-4DB7-01D7-EBA4-6C56E4166EA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8811" y="692149"/>
            <a:ext cx="5196947" cy="5473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86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00">
        <p:fade/>
      </p:transition>
    </mc:Choice>
    <mc:Fallback xmlns="">
      <p:transition spd="med" advTm="4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01FC0357-8746-98C6-4A93-229B394DA843}"/>
              </a:ext>
            </a:extLst>
          </p:cNvPr>
          <p:cNvSpPr txBox="1"/>
          <p:nvPr/>
        </p:nvSpPr>
        <p:spPr>
          <a:xfrm>
            <a:off x="6352207" y="2816668"/>
            <a:ext cx="1553502" cy="3323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>
              <a:lnSpc>
                <a:spcPct val="90000"/>
              </a:lnSpc>
              <a:spcBef>
                <a:spcPts val="1000"/>
              </a:spcBef>
            </a:pPr>
            <a:r>
              <a:rPr lang="es-ES" sz="2400" b="1" dirty="0">
                <a:latin typeface="Calibri" panose="020F0502020204030204" pitchFamily="34" charset="0"/>
                <a:cs typeface="Calibri" panose="020F0502020204030204" pitchFamily="34" charset="0"/>
              </a:rPr>
              <a:t>TRANSPORT</a:t>
            </a:r>
            <a:endParaRPr lang="en-GB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E9B9838C-62EA-A194-734B-40DEF51D7E1F}"/>
              </a:ext>
            </a:extLst>
          </p:cNvPr>
          <p:cNvSpPr txBox="1"/>
          <p:nvPr/>
        </p:nvSpPr>
        <p:spPr>
          <a:xfrm>
            <a:off x="6352207" y="2343040"/>
            <a:ext cx="455253" cy="48474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>
              <a:lnSpc>
                <a:spcPct val="90000"/>
              </a:lnSpc>
              <a:spcBef>
                <a:spcPts val="1000"/>
              </a:spcBef>
            </a:pPr>
            <a:r>
              <a:rPr lang="es-ES" sz="35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01</a:t>
            </a:r>
            <a:endParaRPr lang="en-GB" sz="35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B8A32C16-CE33-CCD8-19CA-A34E653355AF}"/>
              </a:ext>
            </a:extLst>
          </p:cNvPr>
          <p:cNvSpPr txBox="1"/>
          <p:nvPr/>
        </p:nvSpPr>
        <p:spPr>
          <a:xfrm>
            <a:off x="9205385" y="2816668"/>
            <a:ext cx="1895134" cy="3323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s-ES" sz="2400" b="1" dirty="0">
                <a:solidFill>
                  <a:schemeClr val="tx1">
                    <a:alpha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GASTRONOMY</a:t>
            </a:r>
            <a:endParaRPr lang="en-GB" sz="2400" b="1" dirty="0">
              <a:solidFill>
                <a:schemeClr val="tx1">
                  <a:alpha val="1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1ED09273-3C83-675F-7B35-F99F9DFF2591}"/>
              </a:ext>
            </a:extLst>
          </p:cNvPr>
          <p:cNvSpPr txBox="1"/>
          <p:nvPr/>
        </p:nvSpPr>
        <p:spPr>
          <a:xfrm>
            <a:off x="9205385" y="2343040"/>
            <a:ext cx="455253" cy="48474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>
              <a:lnSpc>
                <a:spcPct val="90000"/>
              </a:lnSpc>
              <a:spcBef>
                <a:spcPts val="1000"/>
              </a:spcBef>
            </a:pPr>
            <a:r>
              <a:rPr lang="es-ES" sz="3500" b="1" dirty="0">
                <a:solidFill>
                  <a:srgbClr val="C00000">
                    <a:alpha val="1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02</a:t>
            </a:r>
            <a:endParaRPr lang="en-GB" sz="3500" b="1" dirty="0">
              <a:solidFill>
                <a:srgbClr val="C00000">
                  <a:alpha val="15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1B4B6D1B-7640-0B17-5C75-57BB3A480490}"/>
              </a:ext>
            </a:extLst>
          </p:cNvPr>
          <p:cNvSpPr txBox="1"/>
          <p:nvPr/>
        </p:nvSpPr>
        <p:spPr>
          <a:xfrm>
            <a:off x="6352207" y="4367392"/>
            <a:ext cx="2197781" cy="3323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>
              <a:lnSpc>
                <a:spcPct val="90000"/>
              </a:lnSpc>
              <a:spcBef>
                <a:spcPts val="1000"/>
              </a:spcBef>
            </a:pPr>
            <a:r>
              <a:rPr lang="es-ES" sz="2400" b="1" dirty="0">
                <a:solidFill>
                  <a:schemeClr val="tx1">
                    <a:alpha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ENTERTAINMENT</a:t>
            </a:r>
            <a:endParaRPr lang="en-GB" sz="2400" b="1" dirty="0">
              <a:solidFill>
                <a:schemeClr val="tx1">
                  <a:alpha val="1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0951667B-A2CA-2455-1411-731A785A51AE}"/>
              </a:ext>
            </a:extLst>
          </p:cNvPr>
          <p:cNvSpPr txBox="1"/>
          <p:nvPr/>
        </p:nvSpPr>
        <p:spPr>
          <a:xfrm>
            <a:off x="6352207" y="3893764"/>
            <a:ext cx="455253" cy="48474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>
              <a:lnSpc>
                <a:spcPct val="90000"/>
              </a:lnSpc>
              <a:spcBef>
                <a:spcPts val="1000"/>
              </a:spcBef>
            </a:pPr>
            <a:r>
              <a:rPr lang="es-ES" sz="3500" b="1" dirty="0">
                <a:solidFill>
                  <a:srgbClr val="C00000">
                    <a:alpha val="1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03</a:t>
            </a:r>
            <a:endParaRPr lang="en-GB" sz="3500" b="1" dirty="0">
              <a:solidFill>
                <a:srgbClr val="C00000">
                  <a:alpha val="15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96E7ABEC-6CAF-40CD-B61A-E308C6D8B1B8}"/>
              </a:ext>
            </a:extLst>
          </p:cNvPr>
          <p:cNvSpPr txBox="1"/>
          <p:nvPr/>
        </p:nvSpPr>
        <p:spPr>
          <a:xfrm>
            <a:off x="9205385" y="4367392"/>
            <a:ext cx="2327803" cy="3028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80000"/>
              </a:lnSpc>
              <a:spcBef>
                <a:spcPts val="1000"/>
              </a:spcBef>
            </a:pPr>
            <a:r>
              <a:rPr lang="es-ES" sz="2400" b="1" dirty="0">
                <a:solidFill>
                  <a:schemeClr val="tx1">
                    <a:alpha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GALA DINNERS</a:t>
            </a:r>
            <a:endParaRPr lang="en-GB" sz="2400" b="1" dirty="0">
              <a:solidFill>
                <a:schemeClr val="tx1">
                  <a:alpha val="1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D588FCC3-70F2-C27E-C542-D326D7AA4BB1}"/>
              </a:ext>
            </a:extLst>
          </p:cNvPr>
          <p:cNvSpPr txBox="1"/>
          <p:nvPr/>
        </p:nvSpPr>
        <p:spPr>
          <a:xfrm>
            <a:off x="9205385" y="3893764"/>
            <a:ext cx="455253" cy="48474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>
              <a:lnSpc>
                <a:spcPct val="90000"/>
              </a:lnSpc>
              <a:spcBef>
                <a:spcPts val="1000"/>
              </a:spcBef>
            </a:pPr>
            <a:r>
              <a:rPr lang="es-ES" sz="3500" b="1" dirty="0">
                <a:solidFill>
                  <a:srgbClr val="C00000">
                    <a:alpha val="1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04</a:t>
            </a:r>
            <a:endParaRPr lang="en-GB" sz="3500" b="1" dirty="0">
              <a:solidFill>
                <a:srgbClr val="C00000">
                  <a:alpha val="15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D7788C14-BE5A-2E3E-33FB-DCE0820BE855}"/>
              </a:ext>
            </a:extLst>
          </p:cNvPr>
          <p:cNvSpPr txBox="1"/>
          <p:nvPr/>
        </p:nvSpPr>
        <p:spPr>
          <a:xfrm>
            <a:off x="6352207" y="5918116"/>
            <a:ext cx="1373453" cy="3323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>
              <a:lnSpc>
                <a:spcPct val="90000"/>
              </a:lnSpc>
              <a:spcBef>
                <a:spcPts val="1000"/>
              </a:spcBef>
            </a:pPr>
            <a:r>
              <a:rPr lang="es-ES" sz="2400" b="1" dirty="0">
                <a:solidFill>
                  <a:schemeClr val="tx1">
                    <a:alpha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ACTIVITIES</a:t>
            </a:r>
            <a:endParaRPr lang="en-GB" sz="2400" b="1" dirty="0">
              <a:solidFill>
                <a:schemeClr val="tx1">
                  <a:alpha val="1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26F1E8AA-57C6-AF29-0FFB-339B309AE8F9}"/>
              </a:ext>
            </a:extLst>
          </p:cNvPr>
          <p:cNvSpPr txBox="1"/>
          <p:nvPr/>
        </p:nvSpPr>
        <p:spPr>
          <a:xfrm>
            <a:off x="6352207" y="5444488"/>
            <a:ext cx="455253" cy="48474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>
              <a:lnSpc>
                <a:spcPct val="90000"/>
              </a:lnSpc>
              <a:spcBef>
                <a:spcPts val="1000"/>
              </a:spcBef>
            </a:pPr>
            <a:r>
              <a:rPr lang="es-ES" sz="3500" b="1" dirty="0">
                <a:solidFill>
                  <a:srgbClr val="C00000">
                    <a:alpha val="1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05</a:t>
            </a:r>
            <a:endParaRPr lang="en-GB" sz="3500" b="1" dirty="0">
              <a:solidFill>
                <a:srgbClr val="C00000">
                  <a:alpha val="15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3" name="Imagen 22">
            <a:extLst>
              <a:ext uri="{FF2B5EF4-FFF2-40B4-BE49-F238E27FC236}">
                <a16:creationId xmlns:a16="http://schemas.microsoft.com/office/drawing/2014/main" id="{81D309FC-A940-736C-FB90-A06ED4660C6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8811" y="692149"/>
            <a:ext cx="5196947" cy="5473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659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00">
        <p:fade/>
      </p:transition>
    </mc:Choice>
    <mc:Fallback xmlns="">
      <p:transition spd="med" advTm="4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FE406BFF-92E7-6F23-7D15-6713765B882D}"/>
              </a:ext>
            </a:extLst>
          </p:cNvPr>
          <p:cNvSpPr txBox="1"/>
          <p:nvPr/>
        </p:nvSpPr>
        <p:spPr>
          <a:xfrm>
            <a:off x="6352207" y="2816668"/>
            <a:ext cx="1553502" cy="3323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>
              <a:lnSpc>
                <a:spcPct val="90000"/>
              </a:lnSpc>
              <a:spcBef>
                <a:spcPts val="1000"/>
              </a:spcBef>
            </a:pPr>
            <a:r>
              <a:rPr lang="es-ES" sz="2400" b="1" dirty="0">
                <a:latin typeface="Calibri" panose="020F0502020204030204" pitchFamily="34" charset="0"/>
                <a:cs typeface="Calibri" panose="020F0502020204030204" pitchFamily="34" charset="0"/>
              </a:rPr>
              <a:t>TRANSPORT</a:t>
            </a:r>
            <a:endParaRPr lang="en-GB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89BCFC14-3CEF-720B-F97F-E158F61F3CF2}"/>
              </a:ext>
            </a:extLst>
          </p:cNvPr>
          <p:cNvSpPr txBox="1"/>
          <p:nvPr/>
        </p:nvSpPr>
        <p:spPr>
          <a:xfrm>
            <a:off x="6352207" y="2343040"/>
            <a:ext cx="455253" cy="48474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>
              <a:lnSpc>
                <a:spcPct val="90000"/>
              </a:lnSpc>
              <a:spcBef>
                <a:spcPts val="1000"/>
              </a:spcBef>
            </a:pPr>
            <a:r>
              <a:rPr lang="es-ES" sz="35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01</a:t>
            </a:r>
            <a:endParaRPr lang="en-GB" sz="35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0080A0DE-FD89-C8A4-A1E2-D7D4213F92AB}"/>
              </a:ext>
            </a:extLst>
          </p:cNvPr>
          <p:cNvSpPr txBox="1"/>
          <p:nvPr/>
        </p:nvSpPr>
        <p:spPr>
          <a:xfrm>
            <a:off x="6352207" y="4367392"/>
            <a:ext cx="2197781" cy="3323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>
              <a:lnSpc>
                <a:spcPct val="90000"/>
              </a:lnSpc>
              <a:spcBef>
                <a:spcPts val="1000"/>
              </a:spcBef>
            </a:pPr>
            <a:r>
              <a:rPr lang="es-ES" sz="2400" b="1" dirty="0">
                <a:solidFill>
                  <a:schemeClr val="tx1">
                    <a:alpha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ENTERTAINMENT</a:t>
            </a:r>
            <a:endParaRPr lang="en-GB" sz="2400" b="1" dirty="0">
              <a:solidFill>
                <a:schemeClr val="tx1">
                  <a:alpha val="1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E2CB5238-DF07-237C-B7D5-13A5295EB80B}"/>
              </a:ext>
            </a:extLst>
          </p:cNvPr>
          <p:cNvSpPr txBox="1"/>
          <p:nvPr/>
        </p:nvSpPr>
        <p:spPr>
          <a:xfrm>
            <a:off x="6352207" y="3893764"/>
            <a:ext cx="455253" cy="48474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>
              <a:lnSpc>
                <a:spcPct val="90000"/>
              </a:lnSpc>
              <a:spcBef>
                <a:spcPts val="1000"/>
              </a:spcBef>
            </a:pPr>
            <a:r>
              <a:rPr lang="es-ES" sz="3500" b="1" dirty="0">
                <a:solidFill>
                  <a:srgbClr val="C00000">
                    <a:alpha val="1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03</a:t>
            </a:r>
            <a:endParaRPr lang="en-GB" sz="3500" b="1" dirty="0">
              <a:solidFill>
                <a:srgbClr val="C00000">
                  <a:alpha val="15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BBF80AFB-1B9A-7A80-E0F3-2FB0C0788A60}"/>
              </a:ext>
            </a:extLst>
          </p:cNvPr>
          <p:cNvSpPr txBox="1"/>
          <p:nvPr/>
        </p:nvSpPr>
        <p:spPr>
          <a:xfrm>
            <a:off x="9205385" y="4367392"/>
            <a:ext cx="2327803" cy="3028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80000"/>
              </a:lnSpc>
              <a:spcBef>
                <a:spcPts val="1000"/>
              </a:spcBef>
            </a:pPr>
            <a:r>
              <a:rPr lang="es-ES" sz="2400" b="1" dirty="0">
                <a:solidFill>
                  <a:schemeClr val="tx1">
                    <a:alpha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GALA DINNERS</a:t>
            </a:r>
            <a:endParaRPr lang="en-GB" sz="2400" b="1" dirty="0">
              <a:solidFill>
                <a:schemeClr val="tx1">
                  <a:alpha val="1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C9B69DD2-7A22-4FDD-837A-92DDDEA60EB5}"/>
              </a:ext>
            </a:extLst>
          </p:cNvPr>
          <p:cNvSpPr txBox="1"/>
          <p:nvPr/>
        </p:nvSpPr>
        <p:spPr>
          <a:xfrm>
            <a:off x="9205385" y="3893764"/>
            <a:ext cx="455253" cy="48474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>
              <a:lnSpc>
                <a:spcPct val="90000"/>
              </a:lnSpc>
              <a:spcBef>
                <a:spcPts val="1000"/>
              </a:spcBef>
            </a:pPr>
            <a:r>
              <a:rPr lang="es-ES" sz="3500" b="1" dirty="0">
                <a:solidFill>
                  <a:srgbClr val="C00000">
                    <a:alpha val="1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04</a:t>
            </a:r>
            <a:endParaRPr lang="en-GB" sz="3500" b="1" dirty="0">
              <a:solidFill>
                <a:srgbClr val="C00000">
                  <a:alpha val="15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9691CACA-1349-B7CE-9386-D316313B1A11}"/>
              </a:ext>
            </a:extLst>
          </p:cNvPr>
          <p:cNvSpPr txBox="1"/>
          <p:nvPr/>
        </p:nvSpPr>
        <p:spPr>
          <a:xfrm>
            <a:off x="6352207" y="5918116"/>
            <a:ext cx="1373453" cy="3323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>
              <a:lnSpc>
                <a:spcPct val="90000"/>
              </a:lnSpc>
              <a:spcBef>
                <a:spcPts val="1000"/>
              </a:spcBef>
            </a:pPr>
            <a:r>
              <a:rPr lang="es-ES" sz="2400" b="1" dirty="0">
                <a:solidFill>
                  <a:schemeClr val="tx1">
                    <a:alpha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ACTIVITIES</a:t>
            </a:r>
            <a:endParaRPr lang="en-GB" sz="2400" b="1" dirty="0">
              <a:solidFill>
                <a:schemeClr val="tx1">
                  <a:alpha val="1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D4218137-A535-2F42-A5F9-FDFDB63A33CD}"/>
              </a:ext>
            </a:extLst>
          </p:cNvPr>
          <p:cNvSpPr txBox="1"/>
          <p:nvPr/>
        </p:nvSpPr>
        <p:spPr>
          <a:xfrm>
            <a:off x="6352207" y="5444488"/>
            <a:ext cx="455253" cy="48474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>
              <a:lnSpc>
                <a:spcPct val="90000"/>
              </a:lnSpc>
              <a:spcBef>
                <a:spcPts val="1000"/>
              </a:spcBef>
            </a:pPr>
            <a:r>
              <a:rPr lang="es-ES" sz="3500" b="1" dirty="0">
                <a:solidFill>
                  <a:srgbClr val="C00000">
                    <a:alpha val="1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05</a:t>
            </a:r>
            <a:endParaRPr lang="en-GB" sz="3500" b="1" dirty="0">
              <a:solidFill>
                <a:srgbClr val="C00000">
                  <a:alpha val="15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BEB0A3F9-68C9-EF4A-A6B9-586839D5420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8811" y="692149"/>
            <a:ext cx="5196947" cy="5473701"/>
          </a:xfrm>
          <a:prstGeom prst="rect">
            <a:avLst/>
          </a:prstGeom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611D70C2-7E9B-1BA0-56FA-2855138BC210}"/>
              </a:ext>
            </a:extLst>
          </p:cNvPr>
          <p:cNvSpPr txBox="1"/>
          <p:nvPr/>
        </p:nvSpPr>
        <p:spPr>
          <a:xfrm>
            <a:off x="9205385" y="2816668"/>
            <a:ext cx="1895134" cy="3323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s-ES" sz="2400" b="1" dirty="0">
                <a:latin typeface="Calibri" panose="020F0502020204030204" pitchFamily="34" charset="0"/>
                <a:cs typeface="Calibri" panose="020F0502020204030204" pitchFamily="34" charset="0"/>
              </a:rPr>
              <a:t>GASTRONOMY</a:t>
            </a:r>
            <a:endParaRPr lang="en-GB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A22B2167-BE61-1CEF-2CFC-53A132CF83FC}"/>
              </a:ext>
            </a:extLst>
          </p:cNvPr>
          <p:cNvSpPr txBox="1"/>
          <p:nvPr/>
        </p:nvSpPr>
        <p:spPr>
          <a:xfrm>
            <a:off x="9205385" y="2343040"/>
            <a:ext cx="455253" cy="48474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>
              <a:lnSpc>
                <a:spcPct val="90000"/>
              </a:lnSpc>
              <a:spcBef>
                <a:spcPts val="1000"/>
              </a:spcBef>
            </a:pPr>
            <a:r>
              <a:rPr lang="es-ES" sz="35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02</a:t>
            </a:r>
            <a:endParaRPr lang="en-GB" sz="35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6238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00">
        <p:fade/>
      </p:transition>
    </mc:Choice>
    <mc:Fallback xmlns="">
      <p:transition spd="med" advTm="4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A588113C-7E35-1523-1A39-AB53BFFC07FA}"/>
              </a:ext>
            </a:extLst>
          </p:cNvPr>
          <p:cNvSpPr txBox="1"/>
          <p:nvPr/>
        </p:nvSpPr>
        <p:spPr>
          <a:xfrm>
            <a:off x="6352207" y="2816668"/>
            <a:ext cx="1553502" cy="3323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>
              <a:lnSpc>
                <a:spcPct val="90000"/>
              </a:lnSpc>
              <a:spcBef>
                <a:spcPts val="1000"/>
              </a:spcBef>
            </a:pPr>
            <a:r>
              <a:rPr lang="es-ES" sz="2400" b="1" dirty="0">
                <a:latin typeface="Calibri" panose="020F0502020204030204" pitchFamily="34" charset="0"/>
                <a:cs typeface="Calibri" panose="020F0502020204030204" pitchFamily="34" charset="0"/>
              </a:rPr>
              <a:t>TRANSPORT</a:t>
            </a:r>
            <a:endParaRPr lang="en-GB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70588C5D-395C-109B-953B-C9750E92D9C3}"/>
              </a:ext>
            </a:extLst>
          </p:cNvPr>
          <p:cNvSpPr txBox="1"/>
          <p:nvPr/>
        </p:nvSpPr>
        <p:spPr>
          <a:xfrm>
            <a:off x="6352207" y="2343040"/>
            <a:ext cx="455253" cy="48474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>
              <a:lnSpc>
                <a:spcPct val="90000"/>
              </a:lnSpc>
              <a:spcBef>
                <a:spcPts val="1000"/>
              </a:spcBef>
            </a:pPr>
            <a:r>
              <a:rPr lang="es-ES" sz="35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01</a:t>
            </a:r>
            <a:endParaRPr lang="en-GB" sz="35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3617DC79-9FD3-448E-F4AA-34DCE3FBD9DF}"/>
              </a:ext>
            </a:extLst>
          </p:cNvPr>
          <p:cNvSpPr txBox="1"/>
          <p:nvPr/>
        </p:nvSpPr>
        <p:spPr>
          <a:xfrm>
            <a:off x="9205385" y="4367392"/>
            <a:ext cx="2327803" cy="3028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80000"/>
              </a:lnSpc>
              <a:spcBef>
                <a:spcPts val="1000"/>
              </a:spcBef>
            </a:pPr>
            <a:r>
              <a:rPr lang="es-ES" sz="2400" b="1" dirty="0">
                <a:solidFill>
                  <a:schemeClr val="tx1">
                    <a:alpha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GALA DINNERS</a:t>
            </a:r>
            <a:endParaRPr lang="en-GB" sz="2400" b="1" dirty="0">
              <a:solidFill>
                <a:schemeClr val="tx1">
                  <a:alpha val="1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23F23571-F06C-0083-0579-C01D802AA100}"/>
              </a:ext>
            </a:extLst>
          </p:cNvPr>
          <p:cNvSpPr txBox="1"/>
          <p:nvPr/>
        </p:nvSpPr>
        <p:spPr>
          <a:xfrm>
            <a:off x="9205385" y="3893764"/>
            <a:ext cx="455253" cy="48474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>
              <a:lnSpc>
                <a:spcPct val="90000"/>
              </a:lnSpc>
              <a:spcBef>
                <a:spcPts val="1000"/>
              </a:spcBef>
            </a:pPr>
            <a:r>
              <a:rPr lang="es-ES" sz="3500" b="1" dirty="0">
                <a:solidFill>
                  <a:srgbClr val="C00000">
                    <a:alpha val="1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04</a:t>
            </a:r>
            <a:endParaRPr lang="en-GB" sz="3500" b="1" dirty="0">
              <a:solidFill>
                <a:srgbClr val="C00000">
                  <a:alpha val="15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FF18CCF5-4CBA-9CF1-F1A1-984CADD05421}"/>
              </a:ext>
            </a:extLst>
          </p:cNvPr>
          <p:cNvSpPr txBox="1"/>
          <p:nvPr/>
        </p:nvSpPr>
        <p:spPr>
          <a:xfrm>
            <a:off x="6352207" y="5918116"/>
            <a:ext cx="1373453" cy="3323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>
              <a:lnSpc>
                <a:spcPct val="90000"/>
              </a:lnSpc>
              <a:spcBef>
                <a:spcPts val="1000"/>
              </a:spcBef>
            </a:pPr>
            <a:r>
              <a:rPr lang="es-ES" sz="2400" b="1" dirty="0">
                <a:solidFill>
                  <a:schemeClr val="tx1">
                    <a:alpha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ACTIVITIES</a:t>
            </a:r>
            <a:endParaRPr lang="en-GB" sz="2400" b="1" dirty="0">
              <a:solidFill>
                <a:schemeClr val="tx1">
                  <a:alpha val="1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F1DDD1AF-2B37-8B4E-CCD0-B9B079D05CBF}"/>
              </a:ext>
            </a:extLst>
          </p:cNvPr>
          <p:cNvSpPr txBox="1"/>
          <p:nvPr/>
        </p:nvSpPr>
        <p:spPr>
          <a:xfrm>
            <a:off x="6352207" y="5444488"/>
            <a:ext cx="455253" cy="48474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>
              <a:lnSpc>
                <a:spcPct val="90000"/>
              </a:lnSpc>
              <a:spcBef>
                <a:spcPts val="1000"/>
              </a:spcBef>
            </a:pPr>
            <a:r>
              <a:rPr lang="es-ES" sz="3500" b="1" dirty="0">
                <a:solidFill>
                  <a:srgbClr val="C00000">
                    <a:alpha val="1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05</a:t>
            </a:r>
            <a:endParaRPr lang="en-GB" sz="3500" b="1" dirty="0">
              <a:solidFill>
                <a:srgbClr val="C00000">
                  <a:alpha val="15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9" name="Imagen 18">
            <a:extLst>
              <a:ext uri="{FF2B5EF4-FFF2-40B4-BE49-F238E27FC236}">
                <a16:creationId xmlns:a16="http://schemas.microsoft.com/office/drawing/2014/main" id="{4A4382B1-17A1-E873-18B1-35ABDE608FD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8811" y="692149"/>
            <a:ext cx="5196947" cy="5473701"/>
          </a:xfrm>
          <a:prstGeom prst="rect">
            <a:avLst/>
          </a:prstGeom>
        </p:spPr>
      </p:pic>
      <p:sp>
        <p:nvSpPr>
          <p:cNvPr id="20" name="CuadroTexto 19">
            <a:extLst>
              <a:ext uri="{FF2B5EF4-FFF2-40B4-BE49-F238E27FC236}">
                <a16:creationId xmlns:a16="http://schemas.microsoft.com/office/drawing/2014/main" id="{BA7C6832-801B-AA80-6C21-95E1E867003F}"/>
              </a:ext>
            </a:extLst>
          </p:cNvPr>
          <p:cNvSpPr txBox="1"/>
          <p:nvPr/>
        </p:nvSpPr>
        <p:spPr>
          <a:xfrm>
            <a:off x="9205385" y="2816668"/>
            <a:ext cx="1895134" cy="3323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s-ES" sz="2400" b="1" dirty="0">
                <a:latin typeface="Calibri" panose="020F0502020204030204" pitchFamily="34" charset="0"/>
                <a:cs typeface="Calibri" panose="020F0502020204030204" pitchFamily="34" charset="0"/>
              </a:rPr>
              <a:t>GASTRONOMY</a:t>
            </a:r>
            <a:endParaRPr lang="en-GB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5287F008-5E58-C56D-F1A9-2AC6BB1B2608}"/>
              </a:ext>
            </a:extLst>
          </p:cNvPr>
          <p:cNvSpPr txBox="1"/>
          <p:nvPr/>
        </p:nvSpPr>
        <p:spPr>
          <a:xfrm>
            <a:off x="9205385" y="2343040"/>
            <a:ext cx="455253" cy="48474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>
              <a:lnSpc>
                <a:spcPct val="90000"/>
              </a:lnSpc>
              <a:spcBef>
                <a:spcPts val="1000"/>
              </a:spcBef>
            </a:pPr>
            <a:r>
              <a:rPr lang="es-ES" sz="35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02</a:t>
            </a:r>
            <a:endParaRPr lang="en-GB" sz="35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526FB67C-6393-91B5-F216-76469F3C9FE9}"/>
              </a:ext>
            </a:extLst>
          </p:cNvPr>
          <p:cNvSpPr txBox="1"/>
          <p:nvPr/>
        </p:nvSpPr>
        <p:spPr>
          <a:xfrm>
            <a:off x="6352207" y="4367392"/>
            <a:ext cx="2197781" cy="3323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>
              <a:lnSpc>
                <a:spcPct val="90000"/>
              </a:lnSpc>
              <a:spcBef>
                <a:spcPts val="1000"/>
              </a:spcBef>
            </a:pPr>
            <a:r>
              <a:rPr lang="es-ES" sz="2400" b="1" dirty="0">
                <a:latin typeface="Calibri" panose="020F0502020204030204" pitchFamily="34" charset="0"/>
                <a:cs typeface="Calibri" panose="020F0502020204030204" pitchFamily="34" charset="0"/>
              </a:rPr>
              <a:t>ENTERTAINMENT</a:t>
            </a:r>
            <a:endParaRPr lang="en-GB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3C9626C5-88D8-D8F7-1485-F5D4A118A343}"/>
              </a:ext>
            </a:extLst>
          </p:cNvPr>
          <p:cNvSpPr txBox="1"/>
          <p:nvPr/>
        </p:nvSpPr>
        <p:spPr>
          <a:xfrm>
            <a:off x="6352207" y="3893764"/>
            <a:ext cx="455253" cy="48474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>
              <a:lnSpc>
                <a:spcPct val="90000"/>
              </a:lnSpc>
              <a:spcBef>
                <a:spcPts val="1000"/>
              </a:spcBef>
            </a:pPr>
            <a:r>
              <a:rPr lang="es-ES" sz="35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03</a:t>
            </a:r>
            <a:endParaRPr lang="en-GB" sz="35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1914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00">
        <p:fade/>
      </p:transition>
    </mc:Choice>
    <mc:Fallback xmlns="">
      <p:transition spd="med" advTm="4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BF45EC77-16C2-9BB2-A1B6-CC6B502E72C5}"/>
              </a:ext>
            </a:extLst>
          </p:cNvPr>
          <p:cNvSpPr txBox="1"/>
          <p:nvPr/>
        </p:nvSpPr>
        <p:spPr>
          <a:xfrm>
            <a:off x="6352207" y="2816668"/>
            <a:ext cx="1553502" cy="3323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>
              <a:lnSpc>
                <a:spcPct val="90000"/>
              </a:lnSpc>
              <a:spcBef>
                <a:spcPts val="1000"/>
              </a:spcBef>
            </a:pPr>
            <a:r>
              <a:rPr lang="es-ES" sz="2400" b="1" dirty="0">
                <a:latin typeface="Calibri" panose="020F0502020204030204" pitchFamily="34" charset="0"/>
                <a:cs typeface="Calibri" panose="020F0502020204030204" pitchFamily="34" charset="0"/>
              </a:rPr>
              <a:t>TRANSPORT</a:t>
            </a:r>
            <a:endParaRPr lang="en-GB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3D2E1A3D-1D05-8886-E7D8-34651AF94DFF}"/>
              </a:ext>
            </a:extLst>
          </p:cNvPr>
          <p:cNvSpPr txBox="1"/>
          <p:nvPr/>
        </p:nvSpPr>
        <p:spPr>
          <a:xfrm>
            <a:off x="6352207" y="2343040"/>
            <a:ext cx="455253" cy="48474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>
              <a:lnSpc>
                <a:spcPct val="90000"/>
              </a:lnSpc>
              <a:spcBef>
                <a:spcPts val="1000"/>
              </a:spcBef>
            </a:pPr>
            <a:r>
              <a:rPr lang="es-ES" sz="35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01</a:t>
            </a:r>
            <a:endParaRPr lang="en-GB" sz="35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0C5C6A0F-9FBF-E48A-4CE6-D7F539EA0A03}"/>
              </a:ext>
            </a:extLst>
          </p:cNvPr>
          <p:cNvSpPr txBox="1"/>
          <p:nvPr/>
        </p:nvSpPr>
        <p:spPr>
          <a:xfrm>
            <a:off x="6352207" y="5918116"/>
            <a:ext cx="1373453" cy="3323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>
              <a:lnSpc>
                <a:spcPct val="90000"/>
              </a:lnSpc>
              <a:spcBef>
                <a:spcPts val="1000"/>
              </a:spcBef>
            </a:pPr>
            <a:r>
              <a:rPr lang="es-ES" sz="2400" b="1" dirty="0">
                <a:solidFill>
                  <a:schemeClr val="tx1">
                    <a:alpha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ACTIVITIES</a:t>
            </a:r>
            <a:endParaRPr lang="en-GB" sz="2400" b="1" dirty="0">
              <a:solidFill>
                <a:schemeClr val="tx1">
                  <a:alpha val="1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54628A85-CF55-BDE2-C933-C92E3C1F8DC2}"/>
              </a:ext>
            </a:extLst>
          </p:cNvPr>
          <p:cNvSpPr txBox="1"/>
          <p:nvPr/>
        </p:nvSpPr>
        <p:spPr>
          <a:xfrm>
            <a:off x="6352207" y="5444488"/>
            <a:ext cx="455253" cy="48474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>
              <a:lnSpc>
                <a:spcPct val="90000"/>
              </a:lnSpc>
              <a:spcBef>
                <a:spcPts val="1000"/>
              </a:spcBef>
            </a:pPr>
            <a:r>
              <a:rPr lang="es-ES" sz="3500" b="1" dirty="0">
                <a:solidFill>
                  <a:srgbClr val="C00000">
                    <a:alpha val="1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05</a:t>
            </a:r>
            <a:endParaRPr lang="en-GB" sz="3500" b="1" dirty="0">
              <a:solidFill>
                <a:srgbClr val="C00000">
                  <a:alpha val="15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63476A8E-F99D-5CD9-F634-962A84FD9E7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8811" y="692149"/>
            <a:ext cx="5196947" cy="5473701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F49FF55B-44A0-734D-41CB-569B671B24D8}"/>
              </a:ext>
            </a:extLst>
          </p:cNvPr>
          <p:cNvSpPr txBox="1"/>
          <p:nvPr/>
        </p:nvSpPr>
        <p:spPr>
          <a:xfrm>
            <a:off x="9205385" y="2816668"/>
            <a:ext cx="1895134" cy="3323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s-ES" sz="2400" b="1" dirty="0">
                <a:latin typeface="Calibri" panose="020F0502020204030204" pitchFamily="34" charset="0"/>
                <a:cs typeface="Calibri" panose="020F0502020204030204" pitchFamily="34" charset="0"/>
              </a:rPr>
              <a:t>GASTRONOMY</a:t>
            </a:r>
            <a:endParaRPr lang="en-GB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61A6DF2F-95F1-726C-B6AE-D8279028734D}"/>
              </a:ext>
            </a:extLst>
          </p:cNvPr>
          <p:cNvSpPr txBox="1"/>
          <p:nvPr/>
        </p:nvSpPr>
        <p:spPr>
          <a:xfrm>
            <a:off x="9205385" y="2343040"/>
            <a:ext cx="455253" cy="48474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>
              <a:lnSpc>
                <a:spcPct val="90000"/>
              </a:lnSpc>
              <a:spcBef>
                <a:spcPts val="1000"/>
              </a:spcBef>
            </a:pPr>
            <a:r>
              <a:rPr lang="es-ES" sz="35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02</a:t>
            </a:r>
            <a:endParaRPr lang="en-GB" sz="35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1C6D6517-0248-89D0-22E9-2900A6383493}"/>
              </a:ext>
            </a:extLst>
          </p:cNvPr>
          <p:cNvSpPr txBox="1"/>
          <p:nvPr/>
        </p:nvSpPr>
        <p:spPr>
          <a:xfrm>
            <a:off x="6352207" y="4367392"/>
            <a:ext cx="2197781" cy="3323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>
              <a:lnSpc>
                <a:spcPct val="90000"/>
              </a:lnSpc>
              <a:spcBef>
                <a:spcPts val="1000"/>
              </a:spcBef>
            </a:pPr>
            <a:r>
              <a:rPr lang="es-ES" sz="2400" b="1" dirty="0">
                <a:latin typeface="Calibri" panose="020F0502020204030204" pitchFamily="34" charset="0"/>
                <a:cs typeface="Calibri" panose="020F0502020204030204" pitchFamily="34" charset="0"/>
              </a:rPr>
              <a:t>ENTERTAINMENT</a:t>
            </a:r>
            <a:endParaRPr lang="en-GB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04B525EB-9420-2030-0DB8-FAB5A59FF36E}"/>
              </a:ext>
            </a:extLst>
          </p:cNvPr>
          <p:cNvSpPr txBox="1"/>
          <p:nvPr/>
        </p:nvSpPr>
        <p:spPr>
          <a:xfrm>
            <a:off x="6352207" y="3893764"/>
            <a:ext cx="455253" cy="48474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>
              <a:lnSpc>
                <a:spcPct val="90000"/>
              </a:lnSpc>
              <a:spcBef>
                <a:spcPts val="1000"/>
              </a:spcBef>
            </a:pPr>
            <a:r>
              <a:rPr lang="es-ES" sz="35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03</a:t>
            </a:r>
            <a:endParaRPr lang="en-GB" sz="35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1A606900-8580-6B85-5378-A54075B1C23A}"/>
              </a:ext>
            </a:extLst>
          </p:cNvPr>
          <p:cNvSpPr txBox="1"/>
          <p:nvPr/>
        </p:nvSpPr>
        <p:spPr>
          <a:xfrm>
            <a:off x="9205385" y="4367392"/>
            <a:ext cx="2327803" cy="3028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80000"/>
              </a:lnSpc>
              <a:spcBef>
                <a:spcPts val="1000"/>
              </a:spcBef>
            </a:pPr>
            <a:r>
              <a:rPr lang="es-ES" sz="2400" b="1" dirty="0">
                <a:latin typeface="Calibri" panose="020F0502020204030204" pitchFamily="34" charset="0"/>
                <a:cs typeface="Calibri" panose="020F0502020204030204" pitchFamily="34" charset="0"/>
              </a:rPr>
              <a:t>GALA DINNERS</a:t>
            </a:r>
            <a:endParaRPr lang="en-GB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2A0BF16A-B2F7-2CBA-2A76-BE4543738431}"/>
              </a:ext>
            </a:extLst>
          </p:cNvPr>
          <p:cNvSpPr txBox="1"/>
          <p:nvPr/>
        </p:nvSpPr>
        <p:spPr>
          <a:xfrm>
            <a:off x="9205385" y="3893764"/>
            <a:ext cx="455253" cy="48474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>
              <a:lnSpc>
                <a:spcPct val="90000"/>
              </a:lnSpc>
              <a:spcBef>
                <a:spcPts val="1000"/>
              </a:spcBef>
            </a:pPr>
            <a:r>
              <a:rPr lang="es-ES" sz="35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04</a:t>
            </a:r>
            <a:endParaRPr lang="en-GB" sz="35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0803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00">
        <p:fade/>
      </p:transition>
    </mc:Choice>
    <mc:Fallback xmlns="">
      <p:transition spd="med" advTm="40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13E994D8-FF7F-91C6-49B8-209796240F52}"/>
              </a:ext>
            </a:extLst>
          </p:cNvPr>
          <p:cNvSpPr txBox="1"/>
          <p:nvPr/>
        </p:nvSpPr>
        <p:spPr>
          <a:xfrm>
            <a:off x="6352207" y="2816668"/>
            <a:ext cx="1553502" cy="3323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>
              <a:lnSpc>
                <a:spcPct val="90000"/>
              </a:lnSpc>
              <a:spcBef>
                <a:spcPts val="1000"/>
              </a:spcBef>
            </a:pPr>
            <a:r>
              <a:rPr lang="es-ES" sz="2400" b="1" dirty="0">
                <a:latin typeface="Calibri" panose="020F0502020204030204" pitchFamily="34" charset="0"/>
                <a:cs typeface="Calibri" panose="020F0502020204030204" pitchFamily="34" charset="0"/>
              </a:rPr>
              <a:t>TRANSPORT</a:t>
            </a:r>
            <a:endParaRPr lang="en-GB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312B7C0E-7E07-E17B-28A2-692CFBD3D3E8}"/>
              </a:ext>
            </a:extLst>
          </p:cNvPr>
          <p:cNvSpPr txBox="1"/>
          <p:nvPr/>
        </p:nvSpPr>
        <p:spPr>
          <a:xfrm>
            <a:off x="6352207" y="2343040"/>
            <a:ext cx="455253" cy="48474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>
              <a:lnSpc>
                <a:spcPct val="90000"/>
              </a:lnSpc>
              <a:spcBef>
                <a:spcPts val="1000"/>
              </a:spcBef>
            </a:pPr>
            <a:r>
              <a:rPr lang="es-ES" sz="35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01</a:t>
            </a:r>
            <a:endParaRPr lang="en-GB" sz="35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3B46499D-513B-1774-A1CE-BB15465AEE3F}"/>
              </a:ext>
            </a:extLst>
          </p:cNvPr>
          <p:cNvSpPr txBox="1"/>
          <p:nvPr/>
        </p:nvSpPr>
        <p:spPr>
          <a:xfrm>
            <a:off x="9205385" y="2816668"/>
            <a:ext cx="1895134" cy="3323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s-ES" sz="2400" b="1" dirty="0">
                <a:latin typeface="Calibri" panose="020F0502020204030204" pitchFamily="34" charset="0"/>
                <a:cs typeface="Calibri" panose="020F0502020204030204" pitchFamily="34" charset="0"/>
              </a:rPr>
              <a:t>GASTRONOMY</a:t>
            </a:r>
            <a:endParaRPr lang="en-GB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068649E5-D2E5-6760-9193-A9F46AD2B601}"/>
              </a:ext>
            </a:extLst>
          </p:cNvPr>
          <p:cNvSpPr txBox="1"/>
          <p:nvPr/>
        </p:nvSpPr>
        <p:spPr>
          <a:xfrm>
            <a:off x="9205385" y="2343040"/>
            <a:ext cx="455253" cy="48474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>
              <a:lnSpc>
                <a:spcPct val="90000"/>
              </a:lnSpc>
              <a:spcBef>
                <a:spcPts val="1000"/>
              </a:spcBef>
            </a:pPr>
            <a:r>
              <a:rPr lang="es-ES" sz="35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02</a:t>
            </a:r>
            <a:endParaRPr lang="en-GB" sz="35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85F91E8E-C42B-C39F-5277-AD2D5C5A4B81}"/>
              </a:ext>
            </a:extLst>
          </p:cNvPr>
          <p:cNvSpPr txBox="1"/>
          <p:nvPr/>
        </p:nvSpPr>
        <p:spPr>
          <a:xfrm>
            <a:off x="6352207" y="4367392"/>
            <a:ext cx="2197781" cy="3323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>
              <a:lnSpc>
                <a:spcPct val="90000"/>
              </a:lnSpc>
              <a:spcBef>
                <a:spcPts val="1000"/>
              </a:spcBef>
            </a:pPr>
            <a:r>
              <a:rPr lang="es-ES" sz="2400" b="1" dirty="0">
                <a:latin typeface="Calibri" panose="020F0502020204030204" pitchFamily="34" charset="0"/>
                <a:cs typeface="Calibri" panose="020F0502020204030204" pitchFamily="34" charset="0"/>
              </a:rPr>
              <a:t>ENTERTAINMENT</a:t>
            </a:r>
            <a:endParaRPr lang="en-GB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5B90832E-FE0E-1852-5915-EED3650D79E7}"/>
              </a:ext>
            </a:extLst>
          </p:cNvPr>
          <p:cNvSpPr txBox="1"/>
          <p:nvPr/>
        </p:nvSpPr>
        <p:spPr>
          <a:xfrm>
            <a:off x="6352207" y="3893764"/>
            <a:ext cx="455253" cy="48474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>
              <a:lnSpc>
                <a:spcPct val="90000"/>
              </a:lnSpc>
              <a:spcBef>
                <a:spcPts val="1000"/>
              </a:spcBef>
            </a:pPr>
            <a:r>
              <a:rPr lang="es-ES" sz="35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03</a:t>
            </a:r>
            <a:endParaRPr lang="en-GB" sz="35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C2A7ED04-F56C-252E-138F-7EE99B47C35F}"/>
              </a:ext>
            </a:extLst>
          </p:cNvPr>
          <p:cNvSpPr txBox="1"/>
          <p:nvPr/>
        </p:nvSpPr>
        <p:spPr>
          <a:xfrm>
            <a:off x="9205385" y="4367392"/>
            <a:ext cx="2327803" cy="3028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80000"/>
              </a:lnSpc>
              <a:spcBef>
                <a:spcPts val="1000"/>
              </a:spcBef>
            </a:pPr>
            <a:r>
              <a:rPr lang="es-ES" sz="2400" b="1" dirty="0">
                <a:latin typeface="Calibri" panose="020F0502020204030204" pitchFamily="34" charset="0"/>
                <a:cs typeface="Calibri" panose="020F0502020204030204" pitchFamily="34" charset="0"/>
              </a:rPr>
              <a:t>GALA DINNERS</a:t>
            </a:r>
            <a:endParaRPr lang="en-GB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EB66AE59-9F9E-577C-0DFB-3D165FCB0A8C}"/>
              </a:ext>
            </a:extLst>
          </p:cNvPr>
          <p:cNvSpPr txBox="1"/>
          <p:nvPr/>
        </p:nvSpPr>
        <p:spPr>
          <a:xfrm>
            <a:off x="9205385" y="3893764"/>
            <a:ext cx="455253" cy="48474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>
              <a:lnSpc>
                <a:spcPct val="90000"/>
              </a:lnSpc>
              <a:spcBef>
                <a:spcPts val="1000"/>
              </a:spcBef>
            </a:pPr>
            <a:r>
              <a:rPr lang="es-ES" sz="35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04</a:t>
            </a:r>
            <a:endParaRPr lang="en-GB" sz="35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D50F49A2-2E76-F0EA-7A22-F680967BC2FF}"/>
              </a:ext>
            </a:extLst>
          </p:cNvPr>
          <p:cNvSpPr txBox="1"/>
          <p:nvPr/>
        </p:nvSpPr>
        <p:spPr>
          <a:xfrm>
            <a:off x="6352207" y="5918116"/>
            <a:ext cx="1373453" cy="3323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>
              <a:lnSpc>
                <a:spcPct val="90000"/>
              </a:lnSpc>
              <a:spcBef>
                <a:spcPts val="1000"/>
              </a:spcBef>
            </a:pPr>
            <a:r>
              <a:rPr lang="es-ES" sz="2400" b="1" dirty="0">
                <a:latin typeface="Calibri" panose="020F0502020204030204" pitchFamily="34" charset="0"/>
                <a:cs typeface="Calibri" panose="020F0502020204030204" pitchFamily="34" charset="0"/>
              </a:rPr>
              <a:t>ACTIVITIES</a:t>
            </a:r>
            <a:endParaRPr lang="en-GB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C2270CF2-CCEE-242B-AB0E-1606398DBC3A}"/>
              </a:ext>
            </a:extLst>
          </p:cNvPr>
          <p:cNvSpPr txBox="1"/>
          <p:nvPr/>
        </p:nvSpPr>
        <p:spPr>
          <a:xfrm>
            <a:off x="6352207" y="5444488"/>
            <a:ext cx="455253" cy="48474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>
              <a:lnSpc>
                <a:spcPct val="90000"/>
              </a:lnSpc>
              <a:spcBef>
                <a:spcPts val="1000"/>
              </a:spcBef>
            </a:pPr>
            <a:r>
              <a:rPr lang="es-ES" sz="35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05</a:t>
            </a:r>
            <a:endParaRPr lang="en-GB" sz="35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3" name="Imagen 22">
            <a:extLst>
              <a:ext uri="{FF2B5EF4-FFF2-40B4-BE49-F238E27FC236}">
                <a16:creationId xmlns:a16="http://schemas.microsoft.com/office/drawing/2014/main" id="{0D8A5F8F-9640-A0C8-A4E1-1B87D87AB97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8811" y="692149"/>
            <a:ext cx="5196947" cy="5473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077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00">
        <p:fade/>
      </p:transition>
    </mc:Choice>
    <mc:Fallback xmlns="">
      <p:transition spd="med" advTm="40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upo 41">
            <a:extLst>
              <a:ext uri="{FF2B5EF4-FFF2-40B4-BE49-F238E27FC236}">
                <a16:creationId xmlns:a16="http://schemas.microsoft.com/office/drawing/2014/main" id="{B8BF672C-6451-53CB-B2E8-9C2C04FD3DEC}"/>
              </a:ext>
            </a:extLst>
          </p:cNvPr>
          <p:cNvGrpSpPr/>
          <p:nvPr/>
        </p:nvGrpSpPr>
        <p:grpSpPr>
          <a:xfrm>
            <a:off x="-7300349" y="697752"/>
            <a:ext cx="7054381" cy="5838310"/>
            <a:chOff x="4483326" y="697752"/>
            <a:chExt cx="7054381" cy="5838310"/>
          </a:xfrm>
        </p:grpSpPr>
        <p:grpSp>
          <p:nvGrpSpPr>
            <p:cNvPr id="43" name="Grupo 42">
              <a:extLst>
                <a:ext uri="{FF2B5EF4-FFF2-40B4-BE49-F238E27FC236}">
                  <a16:creationId xmlns:a16="http://schemas.microsoft.com/office/drawing/2014/main" id="{0981504C-C5DE-8AAD-B588-3BEC04F857C9}"/>
                </a:ext>
              </a:extLst>
            </p:cNvPr>
            <p:cNvGrpSpPr/>
            <p:nvPr/>
          </p:nvGrpSpPr>
          <p:grpSpPr>
            <a:xfrm>
              <a:off x="4483326" y="697752"/>
              <a:ext cx="7054381" cy="1814949"/>
              <a:chOff x="4483326" y="697752"/>
              <a:chExt cx="7054381" cy="1814949"/>
            </a:xfrm>
          </p:grpSpPr>
          <p:grpSp>
            <p:nvGrpSpPr>
              <p:cNvPr id="88" name="Grupo 87">
                <a:extLst>
                  <a:ext uri="{FF2B5EF4-FFF2-40B4-BE49-F238E27FC236}">
                    <a16:creationId xmlns:a16="http://schemas.microsoft.com/office/drawing/2014/main" id="{0A3D4D9F-7BEA-4AB9-0821-C58E1850258A}"/>
                  </a:ext>
                </a:extLst>
              </p:cNvPr>
              <p:cNvGrpSpPr/>
              <p:nvPr/>
            </p:nvGrpSpPr>
            <p:grpSpPr>
              <a:xfrm>
                <a:off x="4483326" y="697752"/>
                <a:ext cx="3424917" cy="1814949"/>
                <a:chOff x="4483326" y="697752"/>
                <a:chExt cx="3424917" cy="1814949"/>
              </a:xfrm>
            </p:grpSpPr>
            <p:sp>
              <p:nvSpPr>
                <p:cNvPr id="93" name="Rectángulo 92">
                  <a:extLst>
                    <a:ext uri="{FF2B5EF4-FFF2-40B4-BE49-F238E27FC236}">
                      <a16:creationId xmlns:a16="http://schemas.microsoft.com/office/drawing/2014/main" id="{B69750BF-7BF3-6C24-A9C2-705F3FAA0D55}"/>
                    </a:ext>
                  </a:extLst>
                </p:cNvPr>
                <p:cNvSpPr/>
                <p:nvPr/>
              </p:nvSpPr>
              <p:spPr>
                <a:xfrm>
                  <a:off x="4483326" y="697752"/>
                  <a:ext cx="3424917" cy="181494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>
                  <a:outerShdw blurRad="254000" dist="38100" dir="2700000" sx="95000" sy="95000" algn="ctr" rotWithShape="0">
                    <a:srgbClr val="000000">
                      <a:alpha val="21000"/>
                    </a:srgb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pic>
              <p:nvPicPr>
                <p:cNvPr id="94" name="Imagen 93">
                  <a:extLst>
                    <a:ext uri="{FF2B5EF4-FFF2-40B4-BE49-F238E27FC236}">
                      <a16:creationId xmlns:a16="http://schemas.microsoft.com/office/drawing/2014/main" id="{B91BC020-519B-751C-18C1-945CF3AFE42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6195784" y="697752"/>
                  <a:ext cx="1712459" cy="1814949"/>
                </a:xfrm>
                <a:prstGeom prst="rect">
                  <a:avLst/>
                </a:prstGeom>
              </p:spPr>
            </p:pic>
            <p:sp>
              <p:nvSpPr>
                <p:cNvPr id="95" name="CuadroTexto 94">
                  <a:extLst>
                    <a:ext uri="{FF2B5EF4-FFF2-40B4-BE49-F238E27FC236}">
                      <a16:creationId xmlns:a16="http://schemas.microsoft.com/office/drawing/2014/main" id="{15CB4E26-5F10-21DF-3BD8-E38174979290}"/>
                    </a:ext>
                  </a:extLst>
                </p:cNvPr>
                <p:cNvSpPr txBox="1"/>
                <p:nvPr/>
              </p:nvSpPr>
              <p:spPr>
                <a:xfrm>
                  <a:off x="4662235" y="890734"/>
                  <a:ext cx="1498882" cy="88639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l">
                    <a:lnSpc>
                      <a:spcPct val="90000"/>
                    </a:lnSpc>
                    <a:spcBef>
                      <a:spcPts val="1000"/>
                    </a:spcBef>
                  </a:pPr>
                  <a:r>
                    <a:rPr lang="es-ES" sz="1600" dirty="0">
                      <a:solidFill>
                        <a:schemeClr val="accent2">
                          <a:lumMod val="85000"/>
                          <a:lumOff val="15000"/>
                        </a:schemeClr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PAELLA, </a:t>
                  </a:r>
                  <a:br>
                    <a:rPr lang="es-ES" sz="1600" dirty="0">
                      <a:solidFill>
                        <a:schemeClr val="accent2">
                          <a:lumMod val="85000"/>
                          <a:lumOff val="15000"/>
                        </a:schemeClr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</a:br>
                  <a:r>
                    <a:rPr lang="es-ES" sz="1600" dirty="0">
                      <a:solidFill>
                        <a:schemeClr val="accent2">
                          <a:lumMod val="85000"/>
                          <a:lumOff val="15000"/>
                        </a:schemeClr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SANGRIA </a:t>
                  </a:r>
                  <a:br>
                    <a:rPr lang="es-ES" sz="1600" dirty="0">
                      <a:solidFill>
                        <a:schemeClr val="accent2">
                          <a:lumMod val="85000"/>
                          <a:lumOff val="15000"/>
                        </a:schemeClr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</a:br>
                  <a:r>
                    <a:rPr lang="es-ES" sz="1600" dirty="0">
                      <a:solidFill>
                        <a:schemeClr val="accent2">
                          <a:lumMod val="85000"/>
                          <a:lumOff val="15000"/>
                        </a:schemeClr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TAPAS COOKING CLASSES</a:t>
                  </a:r>
                </a:p>
              </p:txBody>
            </p:sp>
          </p:grpSp>
          <p:grpSp>
            <p:nvGrpSpPr>
              <p:cNvPr id="89" name="Grupo 88">
                <a:extLst>
                  <a:ext uri="{FF2B5EF4-FFF2-40B4-BE49-F238E27FC236}">
                    <a16:creationId xmlns:a16="http://schemas.microsoft.com/office/drawing/2014/main" id="{FA31142D-7D3C-1287-79E9-AC039C9F1596}"/>
                  </a:ext>
                </a:extLst>
              </p:cNvPr>
              <p:cNvGrpSpPr/>
              <p:nvPr/>
            </p:nvGrpSpPr>
            <p:grpSpPr>
              <a:xfrm>
                <a:off x="8112790" y="697752"/>
                <a:ext cx="3424917" cy="1814949"/>
                <a:chOff x="4483326" y="697752"/>
                <a:chExt cx="3424917" cy="1814949"/>
              </a:xfrm>
            </p:grpSpPr>
            <p:sp>
              <p:nvSpPr>
                <p:cNvPr id="90" name="Rectángulo 89">
                  <a:extLst>
                    <a:ext uri="{FF2B5EF4-FFF2-40B4-BE49-F238E27FC236}">
                      <a16:creationId xmlns:a16="http://schemas.microsoft.com/office/drawing/2014/main" id="{7B8AC046-BB32-49AD-E880-DD4937E57A79}"/>
                    </a:ext>
                  </a:extLst>
                </p:cNvPr>
                <p:cNvSpPr/>
                <p:nvPr/>
              </p:nvSpPr>
              <p:spPr>
                <a:xfrm>
                  <a:off x="4483326" y="697752"/>
                  <a:ext cx="3424917" cy="181494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>
                  <a:outerShdw blurRad="254000" dist="38100" dir="2700000" sx="95000" sy="95000" algn="ctr" rotWithShape="0">
                    <a:srgbClr val="000000">
                      <a:alpha val="21000"/>
                    </a:srgb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pic>
              <p:nvPicPr>
                <p:cNvPr id="91" name="Imagen 90">
                  <a:extLst>
                    <a:ext uri="{FF2B5EF4-FFF2-40B4-BE49-F238E27FC236}">
                      <a16:creationId xmlns:a16="http://schemas.microsoft.com/office/drawing/2014/main" id="{26D27761-DD0B-D53C-AA90-4D8229546F3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6195784" y="697752"/>
                  <a:ext cx="1712459" cy="1814949"/>
                </a:xfrm>
                <a:prstGeom prst="rect">
                  <a:avLst/>
                </a:prstGeom>
              </p:spPr>
            </p:pic>
            <p:sp>
              <p:nvSpPr>
                <p:cNvPr id="92" name="CuadroTexto 91">
                  <a:extLst>
                    <a:ext uri="{FF2B5EF4-FFF2-40B4-BE49-F238E27FC236}">
                      <a16:creationId xmlns:a16="http://schemas.microsoft.com/office/drawing/2014/main" id="{17617223-24BA-3F98-B4FD-F3C2CB8305B3}"/>
                    </a:ext>
                  </a:extLst>
                </p:cNvPr>
                <p:cNvSpPr txBox="1"/>
                <p:nvPr/>
              </p:nvSpPr>
              <p:spPr>
                <a:xfrm>
                  <a:off x="4662235" y="890734"/>
                  <a:ext cx="1251548" cy="443198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l">
                    <a:lnSpc>
                      <a:spcPct val="90000"/>
                    </a:lnSpc>
                    <a:spcBef>
                      <a:spcPts val="1000"/>
                    </a:spcBef>
                  </a:pPr>
                  <a:r>
                    <a:rPr lang="es-ES" sz="1600" dirty="0">
                      <a:solidFill>
                        <a:schemeClr val="accent2">
                          <a:lumMod val="85000"/>
                          <a:lumOff val="15000"/>
                        </a:schemeClr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TAPAS</a:t>
                  </a:r>
                  <a:br>
                    <a:rPr lang="es-ES" sz="1600" dirty="0">
                      <a:solidFill>
                        <a:schemeClr val="accent2">
                          <a:lumMod val="85000"/>
                          <a:lumOff val="15000"/>
                        </a:schemeClr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</a:br>
                  <a:r>
                    <a:rPr lang="es-ES" sz="1600" dirty="0">
                      <a:solidFill>
                        <a:schemeClr val="accent2">
                          <a:lumMod val="85000"/>
                          <a:lumOff val="15000"/>
                        </a:schemeClr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TOURS</a:t>
                  </a:r>
                </a:p>
              </p:txBody>
            </p:sp>
          </p:grpSp>
        </p:grpSp>
        <p:grpSp>
          <p:nvGrpSpPr>
            <p:cNvPr id="70" name="Grupo 69">
              <a:extLst>
                <a:ext uri="{FF2B5EF4-FFF2-40B4-BE49-F238E27FC236}">
                  <a16:creationId xmlns:a16="http://schemas.microsoft.com/office/drawing/2014/main" id="{C9E182AB-C1D7-5EF9-E9FE-A2981889751C}"/>
                </a:ext>
              </a:extLst>
            </p:cNvPr>
            <p:cNvGrpSpPr/>
            <p:nvPr/>
          </p:nvGrpSpPr>
          <p:grpSpPr>
            <a:xfrm>
              <a:off x="4483326" y="2709432"/>
              <a:ext cx="7054381" cy="1814949"/>
              <a:chOff x="4483326" y="697752"/>
              <a:chExt cx="7054381" cy="1814949"/>
            </a:xfrm>
          </p:grpSpPr>
          <p:grpSp>
            <p:nvGrpSpPr>
              <p:cNvPr id="80" name="Grupo 79">
                <a:extLst>
                  <a:ext uri="{FF2B5EF4-FFF2-40B4-BE49-F238E27FC236}">
                    <a16:creationId xmlns:a16="http://schemas.microsoft.com/office/drawing/2014/main" id="{8B5D31EA-CBD3-2AE6-93FD-F330DFCD1985}"/>
                  </a:ext>
                </a:extLst>
              </p:cNvPr>
              <p:cNvGrpSpPr/>
              <p:nvPr/>
            </p:nvGrpSpPr>
            <p:grpSpPr>
              <a:xfrm>
                <a:off x="4483326" y="697752"/>
                <a:ext cx="3424917" cy="1814949"/>
                <a:chOff x="4483326" y="697752"/>
                <a:chExt cx="3424917" cy="1814949"/>
              </a:xfrm>
            </p:grpSpPr>
            <p:sp>
              <p:nvSpPr>
                <p:cNvPr id="85" name="Rectángulo 84">
                  <a:extLst>
                    <a:ext uri="{FF2B5EF4-FFF2-40B4-BE49-F238E27FC236}">
                      <a16:creationId xmlns:a16="http://schemas.microsoft.com/office/drawing/2014/main" id="{CC9C76BA-1DF6-9DD9-CCE5-CAD80BD009F8}"/>
                    </a:ext>
                  </a:extLst>
                </p:cNvPr>
                <p:cNvSpPr/>
                <p:nvPr/>
              </p:nvSpPr>
              <p:spPr>
                <a:xfrm>
                  <a:off x="4483326" y="697752"/>
                  <a:ext cx="3424917" cy="181494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>
                  <a:outerShdw blurRad="254000" dist="38100" dir="2700000" sx="95000" sy="95000" algn="ctr" rotWithShape="0">
                    <a:srgbClr val="000000">
                      <a:alpha val="21000"/>
                    </a:srgb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pic>
              <p:nvPicPr>
                <p:cNvPr id="86" name="Imagen 85">
                  <a:extLst>
                    <a:ext uri="{FF2B5EF4-FFF2-40B4-BE49-F238E27FC236}">
                      <a16:creationId xmlns:a16="http://schemas.microsoft.com/office/drawing/2014/main" id="{C8306C8B-069F-1F7D-AEED-E8B8AE84637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6195784" y="697752"/>
                  <a:ext cx="1712459" cy="1814949"/>
                </a:xfrm>
                <a:prstGeom prst="rect">
                  <a:avLst/>
                </a:prstGeom>
              </p:spPr>
            </p:pic>
            <p:sp>
              <p:nvSpPr>
                <p:cNvPr id="87" name="CuadroTexto 86">
                  <a:extLst>
                    <a:ext uri="{FF2B5EF4-FFF2-40B4-BE49-F238E27FC236}">
                      <a16:creationId xmlns:a16="http://schemas.microsoft.com/office/drawing/2014/main" id="{2CA1AD37-9D37-2B89-5D5D-C673A84409EB}"/>
                    </a:ext>
                  </a:extLst>
                </p:cNvPr>
                <p:cNvSpPr txBox="1"/>
                <p:nvPr/>
              </p:nvSpPr>
              <p:spPr>
                <a:xfrm>
                  <a:off x="4662235" y="890734"/>
                  <a:ext cx="1333982" cy="443198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l">
                    <a:lnSpc>
                      <a:spcPct val="90000"/>
                    </a:lnSpc>
                    <a:spcBef>
                      <a:spcPts val="1000"/>
                    </a:spcBef>
                  </a:pPr>
                  <a:r>
                    <a:rPr lang="es-ES" sz="1600" dirty="0">
                      <a:solidFill>
                        <a:schemeClr val="accent2">
                          <a:lumMod val="85000"/>
                          <a:lumOff val="15000"/>
                        </a:schemeClr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TRADITIONAL MARKET VISITS</a:t>
                  </a:r>
                </a:p>
              </p:txBody>
            </p:sp>
          </p:grpSp>
          <p:grpSp>
            <p:nvGrpSpPr>
              <p:cNvPr id="81" name="Grupo 80">
                <a:extLst>
                  <a:ext uri="{FF2B5EF4-FFF2-40B4-BE49-F238E27FC236}">
                    <a16:creationId xmlns:a16="http://schemas.microsoft.com/office/drawing/2014/main" id="{082C7B7F-7FE5-6450-F5F5-BC12C6BDF101}"/>
                  </a:ext>
                </a:extLst>
              </p:cNvPr>
              <p:cNvGrpSpPr/>
              <p:nvPr/>
            </p:nvGrpSpPr>
            <p:grpSpPr>
              <a:xfrm>
                <a:off x="8112790" y="697752"/>
                <a:ext cx="3424917" cy="1814949"/>
                <a:chOff x="4483326" y="697752"/>
                <a:chExt cx="3424917" cy="1814949"/>
              </a:xfrm>
            </p:grpSpPr>
            <p:sp>
              <p:nvSpPr>
                <p:cNvPr id="82" name="Rectángulo 81">
                  <a:extLst>
                    <a:ext uri="{FF2B5EF4-FFF2-40B4-BE49-F238E27FC236}">
                      <a16:creationId xmlns:a16="http://schemas.microsoft.com/office/drawing/2014/main" id="{5FA09D7F-6DC5-08C6-F7D6-B41A0B7D0BAB}"/>
                    </a:ext>
                  </a:extLst>
                </p:cNvPr>
                <p:cNvSpPr/>
                <p:nvPr/>
              </p:nvSpPr>
              <p:spPr>
                <a:xfrm>
                  <a:off x="4483326" y="697752"/>
                  <a:ext cx="3424917" cy="181494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>
                  <a:outerShdw blurRad="254000" dist="38100" dir="2700000" sx="95000" sy="95000" algn="ctr" rotWithShape="0">
                    <a:srgbClr val="000000">
                      <a:alpha val="21000"/>
                    </a:srgb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pic>
              <p:nvPicPr>
                <p:cNvPr id="83" name="Imagen 82">
                  <a:extLst>
                    <a:ext uri="{FF2B5EF4-FFF2-40B4-BE49-F238E27FC236}">
                      <a16:creationId xmlns:a16="http://schemas.microsoft.com/office/drawing/2014/main" id="{FE5536D3-DBEA-3135-8420-9D499A5CF10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6195784" y="697752"/>
                  <a:ext cx="1712459" cy="1814949"/>
                </a:xfrm>
                <a:prstGeom prst="rect">
                  <a:avLst/>
                </a:prstGeom>
              </p:spPr>
            </p:pic>
            <p:sp>
              <p:nvSpPr>
                <p:cNvPr id="84" name="CuadroTexto 83">
                  <a:extLst>
                    <a:ext uri="{FF2B5EF4-FFF2-40B4-BE49-F238E27FC236}">
                      <a16:creationId xmlns:a16="http://schemas.microsoft.com/office/drawing/2014/main" id="{B2106936-3312-3559-DCD4-E5914103026E}"/>
                    </a:ext>
                  </a:extLst>
                </p:cNvPr>
                <p:cNvSpPr txBox="1"/>
                <p:nvPr/>
              </p:nvSpPr>
              <p:spPr>
                <a:xfrm>
                  <a:off x="4662234" y="890734"/>
                  <a:ext cx="1400941" cy="66479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l">
                    <a:lnSpc>
                      <a:spcPct val="90000"/>
                    </a:lnSpc>
                    <a:spcBef>
                      <a:spcPts val="1000"/>
                    </a:spcBef>
                  </a:pPr>
                  <a:r>
                    <a:rPr lang="es-ES" sz="1600" dirty="0">
                      <a:solidFill>
                        <a:schemeClr val="accent2">
                          <a:lumMod val="85000"/>
                          <a:lumOff val="15000"/>
                        </a:schemeClr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HAM, WINE </a:t>
                  </a:r>
                  <a:br>
                    <a:rPr lang="es-ES" sz="1600" dirty="0">
                      <a:solidFill>
                        <a:schemeClr val="accent2">
                          <a:lumMod val="85000"/>
                          <a:lumOff val="15000"/>
                        </a:schemeClr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</a:br>
                  <a:r>
                    <a:rPr lang="es-ES" sz="1600" dirty="0">
                      <a:solidFill>
                        <a:schemeClr val="accent2">
                          <a:lumMod val="85000"/>
                          <a:lumOff val="15000"/>
                        </a:schemeClr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OR OLIVE OIL TASTINGS</a:t>
                  </a:r>
                </a:p>
              </p:txBody>
            </p:sp>
          </p:grpSp>
        </p:grpSp>
        <p:grpSp>
          <p:nvGrpSpPr>
            <p:cNvPr id="71" name="Grupo 70">
              <a:extLst>
                <a:ext uri="{FF2B5EF4-FFF2-40B4-BE49-F238E27FC236}">
                  <a16:creationId xmlns:a16="http://schemas.microsoft.com/office/drawing/2014/main" id="{EA9BCA56-7392-306B-EB82-28F9C9E3F9AA}"/>
                </a:ext>
              </a:extLst>
            </p:cNvPr>
            <p:cNvGrpSpPr/>
            <p:nvPr/>
          </p:nvGrpSpPr>
          <p:grpSpPr>
            <a:xfrm>
              <a:off x="4483326" y="4721113"/>
              <a:ext cx="7054381" cy="1814949"/>
              <a:chOff x="4483326" y="697752"/>
              <a:chExt cx="7054381" cy="1814949"/>
            </a:xfrm>
          </p:grpSpPr>
          <p:grpSp>
            <p:nvGrpSpPr>
              <p:cNvPr id="72" name="Grupo 71">
                <a:extLst>
                  <a:ext uri="{FF2B5EF4-FFF2-40B4-BE49-F238E27FC236}">
                    <a16:creationId xmlns:a16="http://schemas.microsoft.com/office/drawing/2014/main" id="{023C49E6-CD22-E17A-63CE-E4FD0E895B74}"/>
                  </a:ext>
                </a:extLst>
              </p:cNvPr>
              <p:cNvGrpSpPr/>
              <p:nvPr/>
            </p:nvGrpSpPr>
            <p:grpSpPr>
              <a:xfrm>
                <a:off x="4483326" y="697752"/>
                <a:ext cx="3424917" cy="1814949"/>
                <a:chOff x="4483326" y="697752"/>
                <a:chExt cx="3424917" cy="1814949"/>
              </a:xfrm>
            </p:grpSpPr>
            <p:sp>
              <p:nvSpPr>
                <p:cNvPr id="77" name="Rectángulo 76">
                  <a:extLst>
                    <a:ext uri="{FF2B5EF4-FFF2-40B4-BE49-F238E27FC236}">
                      <a16:creationId xmlns:a16="http://schemas.microsoft.com/office/drawing/2014/main" id="{DC036306-C699-9AD0-5676-33F6E602A07A}"/>
                    </a:ext>
                  </a:extLst>
                </p:cNvPr>
                <p:cNvSpPr/>
                <p:nvPr/>
              </p:nvSpPr>
              <p:spPr>
                <a:xfrm>
                  <a:off x="4483326" y="697752"/>
                  <a:ext cx="3424917" cy="181494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>
                  <a:outerShdw blurRad="254000" dist="38100" dir="2700000" sx="95000" sy="95000" algn="ctr" rotWithShape="0">
                    <a:srgbClr val="000000">
                      <a:alpha val="21000"/>
                    </a:srgb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pic>
              <p:nvPicPr>
                <p:cNvPr id="78" name="Imagen 77">
                  <a:extLst>
                    <a:ext uri="{FF2B5EF4-FFF2-40B4-BE49-F238E27FC236}">
                      <a16:creationId xmlns:a16="http://schemas.microsoft.com/office/drawing/2014/main" id="{56A76F2F-12A7-A766-F465-498975B37DD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7" cstate="email">
                  <a:extLst>
                    <a:ext uri="{BEBA8EAE-BF5A-486C-A8C5-ECC9F3942E4B}">
                      <a14:imgProps xmlns:a14="http://schemas.microsoft.com/office/drawing/2010/main">
                        <a14:imgLayer r:embed="rId8">
                          <a14:imgEffect>
                            <a14:brightnessContrast contrast="-24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6195784" y="697752"/>
                  <a:ext cx="1712459" cy="1814949"/>
                </a:xfrm>
                <a:prstGeom prst="rect">
                  <a:avLst/>
                </a:prstGeom>
              </p:spPr>
            </p:pic>
            <p:sp>
              <p:nvSpPr>
                <p:cNvPr id="79" name="CuadroTexto 78">
                  <a:extLst>
                    <a:ext uri="{FF2B5EF4-FFF2-40B4-BE49-F238E27FC236}">
                      <a16:creationId xmlns:a16="http://schemas.microsoft.com/office/drawing/2014/main" id="{32A09710-B1E5-B843-C58B-4C3E3FFFE69F}"/>
                    </a:ext>
                  </a:extLst>
                </p:cNvPr>
                <p:cNvSpPr txBox="1"/>
                <p:nvPr/>
              </p:nvSpPr>
              <p:spPr>
                <a:xfrm>
                  <a:off x="4662234" y="890734"/>
                  <a:ext cx="1433765" cy="443198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l">
                    <a:lnSpc>
                      <a:spcPct val="90000"/>
                    </a:lnSpc>
                    <a:spcBef>
                      <a:spcPts val="1000"/>
                    </a:spcBef>
                  </a:pPr>
                  <a:r>
                    <a:rPr lang="es-ES" sz="1600" dirty="0">
                      <a:solidFill>
                        <a:schemeClr val="accent2">
                          <a:lumMod val="85000"/>
                          <a:lumOff val="15000"/>
                        </a:schemeClr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MICHELIN STAR RESTAURANTS</a:t>
                  </a:r>
                </a:p>
              </p:txBody>
            </p:sp>
          </p:grpSp>
          <p:grpSp>
            <p:nvGrpSpPr>
              <p:cNvPr id="73" name="Grupo 72">
                <a:extLst>
                  <a:ext uri="{FF2B5EF4-FFF2-40B4-BE49-F238E27FC236}">
                    <a16:creationId xmlns:a16="http://schemas.microsoft.com/office/drawing/2014/main" id="{677F97CD-6A73-8B93-3215-F9182B9ABF5B}"/>
                  </a:ext>
                </a:extLst>
              </p:cNvPr>
              <p:cNvGrpSpPr/>
              <p:nvPr/>
            </p:nvGrpSpPr>
            <p:grpSpPr>
              <a:xfrm>
                <a:off x="8112790" y="697752"/>
                <a:ext cx="3424917" cy="1814949"/>
                <a:chOff x="4483326" y="697752"/>
                <a:chExt cx="3424917" cy="1814949"/>
              </a:xfrm>
            </p:grpSpPr>
            <p:sp>
              <p:nvSpPr>
                <p:cNvPr id="74" name="Rectángulo 73">
                  <a:extLst>
                    <a:ext uri="{FF2B5EF4-FFF2-40B4-BE49-F238E27FC236}">
                      <a16:creationId xmlns:a16="http://schemas.microsoft.com/office/drawing/2014/main" id="{EA00B9F5-1452-1D39-93C5-880FFDD86A25}"/>
                    </a:ext>
                  </a:extLst>
                </p:cNvPr>
                <p:cNvSpPr/>
                <p:nvPr/>
              </p:nvSpPr>
              <p:spPr>
                <a:xfrm>
                  <a:off x="4483326" y="697752"/>
                  <a:ext cx="3424917" cy="181494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>
                  <a:outerShdw blurRad="254000" dist="38100" dir="2700000" sx="95000" sy="95000" algn="ctr" rotWithShape="0">
                    <a:srgbClr val="000000">
                      <a:alpha val="21000"/>
                    </a:srgb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pic>
              <p:nvPicPr>
                <p:cNvPr id="75" name="Imagen 74">
                  <a:extLst>
                    <a:ext uri="{FF2B5EF4-FFF2-40B4-BE49-F238E27FC236}">
                      <a16:creationId xmlns:a16="http://schemas.microsoft.com/office/drawing/2014/main" id="{4BA3FC8D-174C-BCF1-4852-7DE65104446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9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6195784" y="697752"/>
                  <a:ext cx="1712459" cy="1814949"/>
                </a:xfrm>
                <a:prstGeom prst="rect">
                  <a:avLst/>
                </a:prstGeom>
              </p:spPr>
            </p:pic>
            <p:sp>
              <p:nvSpPr>
                <p:cNvPr id="76" name="CuadroTexto 75">
                  <a:extLst>
                    <a:ext uri="{FF2B5EF4-FFF2-40B4-BE49-F238E27FC236}">
                      <a16:creationId xmlns:a16="http://schemas.microsoft.com/office/drawing/2014/main" id="{A11DE787-E30B-8281-1591-39183B1A3B3D}"/>
                    </a:ext>
                  </a:extLst>
                </p:cNvPr>
                <p:cNvSpPr txBox="1"/>
                <p:nvPr/>
              </p:nvSpPr>
              <p:spPr>
                <a:xfrm>
                  <a:off x="4662235" y="890734"/>
                  <a:ext cx="1251548" cy="66479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l">
                    <a:lnSpc>
                      <a:spcPct val="90000"/>
                    </a:lnSpc>
                    <a:spcBef>
                      <a:spcPts val="1000"/>
                    </a:spcBef>
                  </a:pPr>
                  <a:r>
                    <a:rPr lang="es-ES" sz="1600" dirty="0">
                      <a:solidFill>
                        <a:schemeClr val="accent2">
                          <a:lumMod val="85000"/>
                          <a:lumOff val="15000"/>
                        </a:schemeClr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TRADITIONAL DINNERS </a:t>
                  </a:r>
                  <a:br>
                    <a:rPr lang="es-ES" sz="1600" dirty="0">
                      <a:solidFill>
                        <a:schemeClr val="accent2">
                          <a:lumMod val="85000"/>
                          <a:lumOff val="15000"/>
                        </a:schemeClr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</a:br>
                  <a:r>
                    <a:rPr lang="es-ES" sz="1600" dirty="0">
                      <a:solidFill>
                        <a:schemeClr val="accent2">
                          <a:lumMod val="85000"/>
                          <a:lumOff val="15000"/>
                        </a:schemeClr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WITH SHOW</a:t>
                  </a:r>
                </a:p>
              </p:txBody>
            </p:sp>
          </p:grpSp>
        </p:grpSp>
      </p:grpSp>
      <p:grpSp>
        <p:nvGrpSpPr>
          <p:cNvPr id="3" name="Grupo 2">
            <a:extLst>
              <a:ext uri="{FF2B5EF4-FFF2-40B4-BE49-F238E27FC236}">
                <a16:creationId xmlns:a16="http://schemas.microsoft.com/office/drawing/2014/main" id="{BD6AF10B-E8E9-5E43-60EE-8363457F62A1}"/>
              </a:ext>
            </a:extLst>
          </p:cNvPr>
          <p:cNvGrpSpPr/>
          <p:nvPr/>
        </p:nvGrpSpPr>
        <p:grpSpPr>
          <a:xfrm>
            <a:off x="4483326" y="697752"/>
            <a:ext cx="7054381" cy="5838310"/>
            <a:chOff x="4483326" y="697752"/>
            <a:chExt cx="7054381" cy="5838310"/>
          </a:xfrm>
        </p:grpSpPr>
        <p:grpSp>
          <p:nvGrpSpPr>
            <p:cNvPr id="49" name="Grupo 48">
              <a:extLst>
                <a:ext uri="{FF2B5EF4-FFF2-40B4-BE49-F238E27FC236}">
                  <a16:creationId xmlns:a16="http://schemas.microsoft.com/office/drawing/2014/main" id="{647A92E8-D8E7-9876-ECF0-98C1A306F0FF}"/>
                </a:ext>
              </a:extLst>
            </p:cNvPr>
            <p:cNvGrpSpPr/>
            <p:nvPr/>
          </p:nvGrpSpPr>
          <p:grpSpPr>
            <a:xfrm>
              <a:off x="4483326" y="697752"/>
              <a:ext cx="7054381" cy="1814949"/>
              <a:chOff x="4483326" y="697752"/>
              <a:chExt cx="7054381" cy="1814949"/>
            </a:xfrm>
          </p:grpSpPr>
          <p:grpSp>
            <p:nvGrpSpPr>
              <p:cNvPr id="44" name="Grupo 43">
                <a:extLst>
                  <a:ext uri="{FF2B5EF4-FFF2-40B4-BE49-F238E27FC236}">
                    <a16:creationId xmlns:a16="http://schemas.microsoft.com/office/drawing/2014/main" id="{C85A1FB7-5534-5ADE-531D-F52A9083A7B9}"/>
                  </a:ext>
                </a:extLst>
              </p:cNvPr>
              <p:cNvGrpSpPr/>
              <p:nvPr/>
            </p:nvGrpSpPr>
            <p:grpSpPr>
              <a:xfrm>
                <a:off x="4483326" y="697752"/>
                <a:ext cx="3424917" cy="1814949"/>
                <a:chOff x="4483326" y="697752"/>
                <a:chExt cx="3424917" cy="1814949"/>
              </a:xfrm>
            </p:grpSpPr>
            <p:sp>
              <p:nvSpPr>
                <p:cNvPr id="30" name="Rectángulo 29">
                  <a:extLst>
                    <a:ext uri="{FF2B5EF4-FFF2-40B4-BE49-F238E27FC236}">
                      <a16:creationId xmlns:a16="http://schemas.microsoft.com/office/drawing/2014/main" id="{FB27C12B-F589-3EC5-F2BF-AF7C5A06782D}"/>
                    </a:ext>
                  </a:extLst>
                </p:cNvPr>
                <p:cNvSpPr/>
                <p:nvPr/>
              </p:nvSpPr>
              <p:spPr>
                <a:xfrm>
                  <a:off x="4483326" y="697752"/>
                  <a:ext cx="3424917" cy="181494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>
                  <a:outerShdw blurRad="254000" dist="38100" dir="2700000" sx="95000" sy="95000" algn="ctr" rotWithShape="0">
                    <a:srgbClr val="000000">
                      <a:alpha val="21000"/>
                    </a:srgb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pic>
              <p:nvPicPr>
                <p:cNvPr id="32" name="Imagen 31">
                  <a:extLst>
                    <a:ext uri="{FF2B5EF4-FFF2-40B4-BE49-F238E27FC236}">
                      <a16:creationId xmlns:a16="http://schemas.microsoft.com/office/drawing/2014/main" id="{45A10CE6-6A9F-9430-F1AB-E02CEF87BCD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0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6195784" y="697752"/>
                  <a:ext cx="1712459" cy="1814949"/>
                </a:xfrm>
                <a:prstGeom prst="rect">
                  <a:avLst/>
                </a:prstGeom>
              </p:spPr>
            </p:pic>
            <p:sp>
              <p:nvSpPr>
                <p:cNvPr id="41" name="CuadroTexto 40">
                  <a:extLst>
                    <a:ext uri="{FF2B5EF4-FFF2-40B4-BE49-F238E27FC236}">
                      <a16:creationId xmlns:a16="http://schemas.microsoft.com/office/drawing/2014/main" id="{C4BAA1C9-606E-6D85-FB50-74D57E670462}"/>
                    </a:ext>
                  </a:extLst>
                </p:cNvPr>
                <p:cNvSpPr txBox="1"/>
                <p:nvPr/>
              </p:nvSpPr>
              <p:spPr>
                <a:xfrm>
                  <a:off x="4662235" y="890734"/>
                  <a:ext cx="1251548" cy="443198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l">
                    <a:lnSpc>
                      <a:spcPct val="90000"/>
                    </a:lnSpc>
                    <a:spcBef>
                      <a:spcPts val="1000"/>
                    </a:spcBef>
                  </a:pPr>
                  <a:r>
                    <a:rPr lang="es-ES" sz="1600" dirty="0">
                      <a:solidFill>
                        <a:schemeClr val="accent2">
                          <a:lumMod val="85000"/>
                          <a:lumOff val="15000"/>
                        </a:schemeClr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VIP </a:t>
                  </a:r>
                  <a:br>
                    <a:rPr lang="es-ES" sz="1600" dirty="0">
                      <a:solidFill>
                        <a:schemeClr val="accent2">
                          <a:lumMod val="85000"/>
                          <a:lumOff val="15000"/>
                        </a:schemeClr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</a:br>
                  <a:r>
                    <a:rPr lang="es-ES" sz="1600" dirty="0">
                      <a:solidFill>
                        <a:schemeClr val="accent2">
                          <a:lumMod val="85000"/>
                          <a:lumOff val="15000"/>
                        </a:schemeClr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COACHES</a:t>
                  </a:r>
                </a:p>
              </p:txBody>
            </p:sp>
          </p:grpSp>
          <p:grpSp>
            <p:nvGrpSpPr>
              <p:cNvPr id="45" name="Grupo 44">
                <a:extLst>
                  <a:ext uri="{FF2B5EF4-FFF2-40B4-BE49-F238E27FC236}">
                    <a16:creationId xmlns:a16="http://schemas.microsoft.com/office/drawing/2014/main" id="{51BA2416-3067-90D3-A510-ADE781F28A67}"/>
                  </a:ext>
                </a:extLst>
              </p:cNvPr>
              <p:cNvGrpSpPr/>
              <p:nvPr/>
            </p:nvGrpSpPr>
            <p:grpSpPr>
              <a:xfrm>
                <a:off x="8112790" y="697752"/>
                <a:ext cx="3424917" cy="1814949"/>
                <a:chOff x="4483326" y="697752"/>
                <a:chExt cx="3424917" cy="1814949"/>
              </a:xfrm>
            </p:grpSpPr>
            <p:sp>
              <p:nvSpPr>
                <p:cNvPr id="46" name="Rectángulo 45">
                  <a:extLst>
                    <a:ext uri="{FF2B5EF4-FFF2-40B4-BE49-F238E27FC236}">
                      <a16:creationId xmlns:a16="http://schemas.microsoft.com/office/drawing/2014/main" id="{6D1334FC-D7B4-B99E-A69D-934FD12FF4A5}"/>
                    </a:ext>
                  </a:extLst>
                </p:cNvPr>
                <p:cNvSpPr/>
                <p:nvPr/>
              </p:nvSpPr>
              <p:spPr>
                <a:xfrm>
                  <a:off x="4483326" y="697752"/>
                  <a:ext cx="3424917" cy="181494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>
                  <a:outerShdw blurRad="254000" dist="38100" dir="2700000" sx="95000" sy="95000" algn="ctr" rotWithShape="0">
                    <a:srgbClr val="000000">
                      <a:alpha val="21000"/>
                    </a:srgb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pic>
              <p:nvPicPr>
                <p:cNvPr id="47" name="Imagen 46">
                  <a:extLst>
                    <a:ext uri="{FF2B5EF4-FFF2-40B4-BE49-F238E27FC236}">
                      <a16:creationId xmlns:a16="http://schemas.microsoft.com/office/drawing/2014/main" id="{4CEF905B-81B6-955A-26BD-B8818A140E9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6195784" y="697752"/>
                  <a:ext cx="1712459" cy="1814949"/>
                </a:xfrm>
                <a:prstGeom prst="rect">
                  <a:avLst/>
                </a:prstGeom>
              </p:spPr>
            </p:pic>
            <p:sp>
              <p:nvSpPr>
                <p:cNvPr id="48" name="CuadroTexto 47">
                  <a:extLst>
                    <a:ext uri="{FF2B5EF4-FFF2-40B4-BE49-F238E27FC236}">
                      <a16:creationId xmlns:a16="http://schemas.microsoft.com/office/drawing/2014/main" id="{C7C94670-EEE3-A80B-9F1C-CC8DABF39DBC}"/>
                    </a:ext>
                  </a:extLst>
                </p:cNvPr>
                <p:cNvSpPr txBox="1"/>
                <p:nvPr/>
              </p:nvSpPr>
              <p:spPr>
                <a:xfrm>
                  <a:off x="4662235" y="890734"/>
                  <a:ext cx="1251548" cy="443198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l">
                    <a:lnSpc>
                      <a:spcPct val="90000"/>
                    </a:lnSpc>
                    <a:spcBef>
                      <a:spcPts val="1000"/>
                    </a:spcBef>
                  </a:pPr>
                  <a:r>
                    <a:rPr lang="es-ES" sz="1600" dirty="0">
                      <a:solidFill>
                        <a:schemeClr val="accent2">
                          <a:lumMod val="85000"/>
                          <a:lumOff val="15000"/>
                        </a:schemeClr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VINTAGE </a:t>
                  </a:r>
                  <a:br>
                    <a:rPr lang="es-ES" sz="1600" dirty="0">
                      <a:solidFill>
                        <a:schemeClr val="accent2">
                          <a:lumMod val="85000"/>
                          <a:lumOff val="15000"/>
                        </a:schemeClr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</a:br>
                  <a:r>
                    <a:rPr lang="es-ES" sz="1600" dirty="0">
                      <a:solidFill>
                        <a:schemeClr val="accent2">
                          <a:lumMod val="85000"/>
                          <a:lumOff val="15000"/>
                        </a:schemeClr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CARS</a:t>
                  </a:r>
                </a:p>
              </p:txBody>
            </p:sp>
          </p:grpSp>
        </p:grpSp>
        <p:grpSp>
          <p:nvGrpSpPr>
            <p:cNvPr id="50" name="Grupo 49">
              <a:extLst>
                <a:ext uri="{FF2B5EF4-FFF2-40B4-BE49-F238E27FC236}">
                  <a16:creationId xmlns:a16="http://schemas.microsoft.com/office/drawing/2014/main" id="{36B6F33D-BFB2-C320-F19F-C02494E20C1C}"/>
                </a:ext>
              </a:extLst>
            </p:cNvPr>
            <p:cNvGrpSpPr/>
            <p:nvPr/>
          </p:nvGrpSpPr>
          <p:grpSpPr>
            <a:xfrm>
              <a:off x="4483326" y="2709432"/>
              <a:ext cx="7054381" cy="1814949"/>
              <a:chOff x="4483326" y="697752"/>
              <a:chExt cx="7054381" cy="1814949"/>
            </a:xfrm>
          </p:grpSpPr>
          <p:grpSp>
            <p:nvGrpSpPr>
              <p:cNvPr id="51" name="Grupo 50">
                <a:extLst>
                  <a:ext uri="{FF2B5EF4-FFF2-40B4-BE49-F238E27FC236}">
                    <a16:creationId xmlns:a16="http://schemas.microsoft.com/office/drawing/2014/main" id="{7E74D1AB-6A9D-425E-8A60-1952EB224FCA}"/>
                  </a:ext>
                </a:extLst>
              </p:cNvPr>
              <p:cNvGrpSpPr/>
              <p:nvPr/>
            </p:nvGrpSpPr>
            <p:grpSpPr>
              <a:xfrm>
                <a:off x="4483326" y="697752"/>
                <a:ext cx="3424917" cy="1814949"/>
                <a:chOff x="4483326" y="697752"/>
                <a:chExt cx="3424917" cy="1814949"/>
              </a:xfrm>
            </p:grpSpPr>
            <p:sp>
              <p:nvSpPr>
                <p:cNvPr id="56" name="Rectángulo 55">
                  <a:extLst>
                    <a:ext uri="{FF2B5EF4-FFF2-40B4-BE49-F238E27FC236}">
                      <a16:creationId xmlns:a16="http://schemas.microsoft.com/office/drawing/2014/main" id="{4EF6C4D2-C2BE-C7C9-D485-B76C920D03F4}"/>
                    </a:ext>
                  </a:extLst>
                </p:cNvPr>
                <p:cNvSpPr/>
                <p:nvPr/>
              </p:nvSpPr>
              <p:spPr>
                <a:xfrm>
                  <a:off x="4483326" y="697752"/>
                  <a:ext cx="3424917" cy="181494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>
                  <a:outerShdw blurRad="254000" dist="38100" dir="2700000" sx="95000" sy="95000" algn="ctr" rotWithShape="0">
                    <a:srgbClr val="000000">
                      <a:alpha val="21000"/>
                    </a:srgb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pic>
              <p:nvPicPr>
                <p:cNvPr id="57" name="Imagen 56">
                  <a:extLst>
                    <a:ext uri="{FF2B5EF4-FFF2-40B4-BE49-F238E27FC236}">
                      <a16:creationId xmlns:a16="http://schemas.microsoft.com/office/drawing/2014/main" id="{D1E1AA91-9055-B155-DC37-15939804759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2" cstate="email">
                  <a:extLst>
                    <a:ext uri="{BEBA8EAE-BF5A-486C-A8C5-ECC9F3942E4B}">
                      <a14:imgProps xmlns:a14="http://schemas.microsoft.com/office/drawing/2010/main">
                        <a14:imgLayer r:embed="rId13">
                          <a14:imgEffect>
                            <a14:brightnessContrast bright="-19000" contrast="-2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6195784" y="697752"/>
                  <a:ext cx="1712459" cy="1814949"/>
                </a:xfrm>
                <a:prstGeom prst="rect">
                  <a:avLst/>
                </a:prstGeom>
              </p:spPr>
            </p:pic>
            <p:sp>
              <p:nvSpPr>
                <p:cNvPr id="58" name="CuadroTexto 57">
                  <a:extLst>
                    <a:ext uri="{FF2B5EF4-FFF2-40B4-BE49-F238E27FC236}">
                      <a16:creationId xmlns:a16="http://schemas.microsoft.com/office/drawing/2014/main" id="{F4A21A92-06A7-F3B5-9787-5DE5BF8F80B7}"/>
                    </a:ext>
                  </a:extLst>
                </p:cNvPr>
                <p:cNvSpPr txBox="1"/>
                <p:nvPr/>
              </p:nvSpPr>
              <p:spPr>
                <a:xfrm>
                  <a:off x="4662235" y="890734"/>
                  <a:ext cx="1333982" cy="66479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l">
                    <a:lnSpc>
                      <a:spcPct val="90000"/>
                    </a:lnSpc>
                    <a:spcBef>
                      <a:spcPts val="1000"/>
                    </a:spcBef>
                  </a:pPr>
                  <a:r>
                    <a:rPr lang="es-ES" sz="1600" dirty="0">
                      <a:solidFill>
                        <a:schemeClr val="accent2">
                          <a:lumMod val="85000"/>
                          <a:lumOff val="15000"/>
                        </a:schemeClr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FC.BARCELONA OFFICIAL COACH</a:t>
                  </a:r>
                </a:p>
              </p:txBody>
            </p:sp>
          </p:grpSp>
          <p:grpSp>
            <p:nvGrpSpPr>
              <p:cNvPr id="52" name="Grupo 51">
                <a:extLst>
                  <a:ext uri="{FF2B5EF4-FFF2-40B4-BE49-F238E27FC236}">
                    <a16:creationId xmlns:a16="http://schemas.microsoft.com/office/drawing/2014/main" id="{3ADF6942-6405-517B-C364-A52AB84193B5}"/>
                  </a:ext>
                </a:extLst>
              </p:cNvPr>
              <p:cNvGrpSpPr/>
              <p:nvPr/>
            </p:nvGrpSpPr>
            <p:grpSpPr>
              <a:xfrm>
                <a:off x="8112790" y="697752"/>
                <a:ext cx="3424917" cy="1814949"/>
                <a:chOff x="4483326" y="697752"/>
                <a:chExt cx="3424917" cy="1814949"/>
              </a:xfrm>
            </p:grpSpPr>
            <p:sp>
              <p:nvSpPr>
                <p:cNvPr id="53" name="Rectángulo 52">
                  <a:extLst>
                    <a:ext uri="{FF2B5EF4-FFF2-40B4-BE49-F238E27FC236}">
                      <a16:creationId xmlns:a16="http://schemas.microsoft.com/office/drawing/2014/main" id="{142678CE-7DA8-F663-AFB3-88CBB75E84A5}"/>
                    </a:ext>
                  </a:extLst>
                </p:cNvPr>
                <p:cNvSpPr/>
                <p:nvPr/>
              </p:nvSpPr>
              <p:spPr>
                <a:xfrm>
                  <a:off x="4483326" y="697752"/>
                  <a:ext cx="3424917" cy="181494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>
                  <a:outerShdw blurRad="254000" dist="38100" dir="2700000" sx="95000" sy="95000" algn="ctr" rotWithShape="0">
                    <a:srgbClr val="000000">
                      <a:alpha val="21000"/>
                    </a:srgb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pic>
              <p:nvPicPr>
                <p:cNvPr id="54" name="Imagen 53">
                  <a:extLst>
                    <a:ext uri="{FF2B5EF4-FFF2-40B4-BE49-F238E27FC236}">
                      <a16:creationId xmlns:a16="http://schemas.microsoft.com/office/drawing/2014/main" id="{2FC90673-1AB9-2FC0-76E2-72EF0B6C290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4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6195784" y="697752"/>
                  <a:ext cx="1712459" cy="1814949"/>
                </a:xfrm>
                <a:prstGeom prst="rect">
                  <a:avLst/>
                </a:prstGeom>
              </p:spPr>
            </p:pic>
            <p:sp>
              <p:nvSpPr>
                <p:cNvPr id="55" name="CuadroTexto 54">
                  <a:extLst>
                    <a:ext uri="{FF2B5EF4-FFF2-40B4-BE49-F238E27FC236}">
                      <a16:creationId xmlns:a16="http://schemas.microsoft.com/office/drawing/2014/main" id="{4E9D4619-AD28-5CEF-AA29-4CB44AFCCD43}"/>
                    </a:ext>
                  </a:extLst>
                </p:cNvPr>
                <p:cNvSpPr txBox="1"/>
                <p:nvPr/>
              </p:nvSpPr>
              <p:spPr>
                <a:xfrm>
                  <a:off x="4662234" y="890734"/>
                  <a:ext cx="1400941" cy="793038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l">
                    <a:lnSpc>
                      <a:spcPct val="90000"/>
                    </a:lnSpc>
                    <a:spcBef>
                      <a:spcPts val="1000"/>
                    </a:spcBef>
                  </a:pPr>
                  <a:r>
                    <a:rPr lang="es-ES" sz="1600" dirty="0">
                      <a:solidFill>
                        <a:schemeClr val="accent2">
                          <a:lumMod val="85000"/>
                          <a:lumOff val="15000"/>
                        </a:schemeClr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LUXURY SEDANS AND MINIVANS</a:t>
                  </a:r>
                </a:p>
                <a:p>
                  <a:pPr algn="l">
                    <a:lnSpc>
                      <a:spcPct val="90000"/>
                    </a:lnSpc>
                    <a:spcBef>
                      <a:spcPts val="1000"/>
                    </a:spcBef>
                  </a:pPr>
                  <a:endParaRPr lang="es-ES" sz="1600" dirty="0">
                    <a:solidFill>
                      <a:schemeClr val="accent2">
                        <a:lumMod val="85000"/>
                        <a:lumOff val="1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</p:grpSp>
        <p:grpSp>
          <p:nvGrpSpPr>
            <p:cNvPr id="59" name="Grupo 58">
              <a:extLst>
                <a:ext uri="{FF2B5EF4-FFF2-40B4-BE49-F238E27FC236}">
                  <a16:creationId xmlns:a16="http://schemas.microsoft.com/office/drawing/2014/main" id="{7FF736A1-ED2A-C349-E180-201A70D77A73}"/>
                </a:ext>
              </a:extLst>
            </p:cNvPr>
            <p:cNvGrpSpPr/>
            <p:nvPr/>
          </p:nvGrpSpPr>
          <p:grpSpPr>
            <a:xfrm>
              <a:off x="4483326" y="4721113"/>
              <a:ext cx="7054381" cy="1814949"/>
              <a:chOff x="4483326" y="697752"/>
              <a:chExt cx="7054381" cy="1814949"/>
            </a:xfrm>
          </p:grpSpPr>
          <p:grpSp>
            <p:nvGrpSpPr>
              <p:cNvPr id="60" name="Grupo 59">
                <a:extLst>
                  <a:ext uri="{FF2B5EF4-FFF2-40B4-BE49-F238E27FC236}">
                    <a16:creationId xmlns:a16="http://schemas.microsoft.com/office/drawing/2014/main" id="{A76F7F10-15D6-7338-839A-617DF55B511F}"/>
                  </a:ext>
                </a:extLst>
              </p:cNvPr>
              <p:cNvGrpSpPr/>
              <p:nvPr/>
            </p:nvGrpSpPr>
            <p:grpSpPr>
              <a:xfrm>
                <a:off x="4483326" y="697752"/>
                <a:ext cx="3424917" cy="1814949"/>
                <a:chOff x="4483326" y="697752"/>
                <a:chExt cx="3424917" cy="1814949"/>
              </a:xfrm>
            </p:grpSpPr>
            <p:sp>
              <p:nvSpPr>
                <p:cNvPr id="65" name="Rectángulo 64">
                  <a:extLst>
                    <a:ext uri="{FF2B5EF4-FFF2-40B4-BE49-F238E27FC236}">
                      <a16:creationId xmlns:a16="http://schemas.microsoft.com/office/drawing/2014/main" id="{5FCCAA90-3082-8F33-74DA-6A971980440C}"/>
                    </a:ext>
                  </a:extLst>
                </p:cNvPr>
                <p:cNvSpPr/>
                <p:nvPr/>
              </p:nvSpPr>
              <p:spPr>
                <a:xfrm>
                  <a:off x="4483326" y="697752"/>
                  <a:ext cx="3424917" cy="181494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>
                  <a:outerShdw blurRad="254000" dist="38100" dir="2700000" sx="95000" sy="95000" algn="ctr" rotWithShape="0">
                    <a:srgbClr val="000000">
                      <a:alpha val="21000"/>
                    </a:srgb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pic>
              <p:nvPicPr>
                <p:cNvPr id="66" name="Imagen 65">
                  <a:extLst>
                    <a:ext uri="{FF2B5EF4-FFF2-40B4-BE49-F238E27FC236}">
                      <a16:creationId xmlns:a16="http://schemas.microsoft.com/office/drawing/2014/main" id="{B741591D-B87F-56B7-CDA5-6B7F508D69F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5" cstate="email">
                  <a:extLst>
                    <a:ext uri="{BEBA8EAE-BF5A-486C-A8C5-ECC9F3942E4B}">
                      <a14:imgProps xmlns:a14="http://schemas.microsoft.com/office/drawing/2010/main">
                        <a14:imgLayer r:embed="rId16">
                          <a14:imgEffect>
                            <a14:brightnessContrast bright="-12000" contrast="-3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6195784" y="697752"/>
                  <a:ext cx="1712459" cy="1814949"/>
                </a:xfrm>
                <a:prstGeom prst="rect">
                  <a:avLst/>
                </a:prstGeom>
              </p:spPr>
            </p:pic>
            <p:sp>
              <p:nvSpPr>
                <p:cNvPr id="67" name="CuadroTexto 66">
                  <a:extLst>
                    <a:ext uri="{FF2B5EF4-FFF2-40B4-BE49-F238E27FC236}">
                      <a16:creationId xmlns:a16="http://schemas.microsoft.com/office/drawing/2014/main" id="{6A7F0114-0A70-8FD1-9B97-2A624EF49B57}"/>
                    </a:ext>
                  </a:extLst>
                </p:cNvPr>
                <p:cNvSpPr txBox="1"/>
                <p:nvPr/>
              </p:nvSpPr>
              <p:spPr>
                <a:xfrm>
                  <a:off x="4662235" y="890734"/>
                  <a:ext cx="1251548" cy="66479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l">
                    <a:lnSpc>
                      <a:spcPct val="90000"/>
                    </a:lnSpc>
                    <a:spcBef>
                      <a:spcPts val="1000"/>
                    </a:spcBef>
                  </a:pPr>
                  <a:r>
                    <a:rPr lang="es-ES" sz="1600" dirty="0">
                      <a:solidFill>
                        <a:schemeClr val="accent2">
                          <a:lumMod val="85000"/>
                          <a:lumOff val="15000"/>
                        </a:schemeClr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ANDALUCIAN HORSE CARRIAGES</a:t>
                  </a:r>
                </a:p>
              </p:txBody>
            </p:sp>
          </p:grpSp>
          <p:grpSp>
            <p:nvGrpSpPr>
              <p:cNvPr id="61" name="Grupo 60">
                <a:extLst>
                  <a:ext uri="{FF2B5EF4-FFF2-40B4-BE49-F238E27FC236}">
                    <a16:creationId xmlns:a16="http://schemas.microsoft.com/office/drawing/2014/main" id="{2CF4015A-5B81-9989-56D8-A69E17956063}"/>
                  </a:ext>
                </a:extLst>
              </p:cNvPr>
              <p:cNvGrpSpPr/>
              <p:nvPr/>
            </p:nvGrpSpPr>
            <p:grpSpPr>
              <a:xfrm>
                <a:off x="8112790" y="697752"/>
                <a:ext cx="3424917" cy="1814949"/>
                <a:chOff x="4483326" y="697752"/>
                <a:chExt cx="3424917" cy="1814949"/>
              </a:xfrm>
            </p:grpSpPr>
            <p:sp>
              <p:nvSpPr>
                <p:cNvPr id="62" name="Rectángulo 61">
                  <a:extLst>
                    <a:ext uri="{FF2B5EF4-FFF2-40B4-BE49-F238E27FC236}">
                      <a16:creationId xmlns:a16="http://schemas.microsoft.com/office/drawing/2014/main" id="{E88B2CDF-F81F-9EE3-D6B9-E467002FEFF3}"/>
                    </a:ext>
                  </a:extLst>
                </p:cNvPr>
                <p:cNvSpPr/>
                <p:nvPr/>
              </p:nvSpPr>
              <p:spPr>
                <a:xfrm>
                  <a:off x="4483326" y="697752"/>
                  <a:ext cx="3424917" cy="181494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>
                  <a:outerShdw blurRad="254000" dist="38100" dir="2700000" sx="95000" sy="95000" algn="ctr" rotWithShape="0">
                    <a:srgbClr val="000000">
                      <a:alpha val="21000"/>
                    </a:srgb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pic>
              <p:nvPicPr>
                <p:cNvPr id="63" name="Imagen 62">
                  <a:extLst>
                    <a:ext uri="{FF2B5EF4-FFF2-40B4-BE49-F238E27FC236}">
                      <a16:creationId xmlns:a16="http://schemas.microsoft.com/office/drawing/2014/main" id="{858B2690-9DF3-9BF8-CA62-53A46C0C7E9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7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6195784" y="697752"/>
                  <a:ext cx="1712459" cy="1814949"/>
                </a:xfrm>
                <a:prstGeom prst="rect">
                  <a:avLst/>
                </a:prstGeom>
              </p:spPr>
            </p:pic>
            <p:sp>
              <p:nvSpPr>
                <p:cNvPr id="64" name="CuadroTexto 63">
                  <a:extLst>
                    <a:ext uri="{FF2B5EF4-FFF2-40B4-BE49-F238E27FC236}">
                      <a16:creationId xmlns:a16="http://schemas.microsoft.com/office/drawing/2014/main" id="{9D80F9A9-24F1-4373-7F4B-9ED7EE8D3574}"/>
                    </a:ext>
                  </a:extLst>
                </p:cNvPr>
                <p:cNvSpPr txBox="1"/>
                <p:nvPr/>
              </p:nvSpPr>
              <p:spPr>
                <a:xfrm>
                  <a:off x="4662235" y="890734"/>
                  <a:ext cx="1251548" cy="66479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l">
                    <a:lnSpc>
                      <a:spcPct val="90000"/>
                    </a:lnSpc>
                    <a:spcBef>
                      <a:spcPts val="1000"/>
                    </a:spcBef>
                  </a:pPr>
                  <a:r>
                    <a:rPr lang="es-ES" sz="1600" dirty="0">
                      <a:solidFill>
                        <a:schemeClr val="accent2">
                          <a:lumMod val="85000"/>
                          <a:lumOff val="15000"/>
                        </a:schemeClr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HELICOPTER TRANSFERS AND TOURS</a:t>
                  </a:r>
                </a:p>
              </p:txBody>
            </p:sp>
          </p:grpSp>
        </p:grpSp>
      </p:grpSp>
      <p:sp>
        <p:nvSpPr>
          <p:cNvPr id="4" name="Rectángulo 3">
            <a:extLst>
              <a:ext uri="{FF2B5EF4-FFF2-40B4-BE49-F238E27FC236}">
                <a16:creationId xmlns:a16="http://schemas.microsoft.com/office/drawing/2014/main" id="{F9AC4784-E109-8C7B-923F-B697A84B99AE}"/>
              </a:ext>
            </a:extLst>
          </p:cNvPr>
          <p:cNvSpPr/>
          <p:nvPr/>
        </p:nvSpPr>
        <p:spPr>
          <a:xfrm>
            <a:off x="0" y="0"/>
            <a:ext cx="4368800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555072C1-5D1B-1603-1B55-7E70160DB49E}"/>
              </a:ext>
            </a:extLst>
          </p:cNvPr>
          <p:cNvSpPr txBox="1"/>
          <p:nvPr/>
        </p:nvSpPr>
        <p:spPr>
          <a:xfrm>
            <a:off x="661212" y="662333"/>
            <a:ext cx="323807" cy="34624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>
              <a:lnSpc>
                <a:spcPct val="90000"/>
              </a:lnSpc>
              <a:spcBef>
                <a:spcPts val="1000"/>
              </a:spcBef>
            </a:pPr>
            <a:r>
              <a:rPr lang="es-ES" sz="25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01</a:t>
            </a:r>
            <a:endParaRPr lang="en-GB" sz="25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2163F36E-627D-0286-D2F9-7EC7B25AEC2C}"/>
              </a:ext>
            </a:extLst>
          </p:cNvPr>
          <p:cNvSpPr txBox="1"/>
          <p:nvPr/>
        </p:nvSpPr>
        <p:spPr>
          <a:xfrm>
            <a:off x="1080660" y="662333"/>
            <a:ext cx="323807" cy="34624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>
              <a:lnSpc>
                <a:spcPct val="90000"/>
              </a:lnSpc>
              <a:spcBef>
                <a:spcPts val="1000"/>
              </a:spcBef>
            </a:pPr>
            <a:r>
              <a:rPr lang="es-ES" sz="2500" b="1" dirty="0">
                <a:solidFill>
                  <a:schemeClr val="bg2">
                    <a:lumMod val="9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02</a:t>
            </a:r>
            <a:endParaRPr lang="en-GB" sz="2500" b="1" dirty="0">
              <a:solidFill>
                <a:schemeClr val="bg2">
                  <a:lumMod val="9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05DF0A17-6231-06DB-7DB5-39F83BDF90D6}"/>
              </a:ext>
            </a:extLst>
          </p:cNvPr>
          <p:cNvSpPr txBox="1"/>
          <p:nvPr/>
        </p:nvSpPr>
        <p:spPr>
          <a:xfrm>
            <a:off x="1500108" y="662333"/>
            <a:ext cx="323807" cy="34624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>
              <a:lnSpc>
                <a:spcPct val="90000"/>
              </a:lnSpc>
              <a:spcBef>
                <a:spcPts val="1000"/>
              </a:spcBef>
            </a:pPr>
            <a:r>
              <a:rPr lang="es-ES" sz="2500" b="1" dirty="0">
                <a:solidFill>
                  <a:schemeClr val="bg2">
                    <a:lumMod val="9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03</a:t>
            </a:r>
            <a:endParaRPr lang="en-GB" sz="2500" b="1" dirty="0">
              <a:solidFill>
                <a:schemeClr val="bg2">
                  <a:lumMod val="9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9B3AA062-BD5C-F21F-DBBD-EE025AE0C6C3}"/>
              </a:ext>
            </a:extLst>
          </p:cNvPr>
          <p:cNvSpPr txBox="1"/>
          <p:nvPr/>
        </p:nvSpPr>
        <p:spPr>
          <a:xfrm>
            <a:off x="1919556" y="662333"/>
            <a:ext cx="323807" cy="34624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>
              <a:lnSpc>
                <a:spcPct val="90000"/>
              </a:lnSpc>
              <a:spcBef>
                <a:spcPts val="1000"/>
              </a:spcBef>
            </a:pPr>
            <a:r>
              <a:rPr lang="es-ES" sz="2500" b="1" dirty="0">
                <a:solidFill>
                  <a:schemeClr val="bg2">
                    <a:lumMod val="9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04</a:t>
            </a:r>
            <a:endParaRPr lang="en-GB" sz="2500" b="1" dirty="0">
              <a:solidFill>
                <a:schemeClr val="bg2">
                  <a:lumMod val="9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3B35F581-A7E5-925F-B64E-F6C37B597BF1}"/>
              </a:ext>
            </a:extLst>
          </p:cNvPr>
          <p:cNvSpPr txBox="1"/>
          <p:nvPr/>
        </p:nvSpPr>
        <p:spPr>
          <a:xfrm>
            <a:off x="2339003" y="662333"/>
            <a:ext cx="323807" cy="34624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>
              <a:lnSpc>
                <a:spcPct val="90000"/>
              </a:lnSpc>
              <a:spcBef>
                <a:spcPts val="1000"/>
              </a:spcBef>
            </a:pPr>
            <a:r>
              <a:rPr lang="es-ES" sz="2500" b="1" dirty="0">
                <a:solidFill>
                  <a:schemeClr val="bg2">
                    <a:lumMod val="9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05</a:t>
            </a:r>
            <a:endParaRPr lang="en-GB" sz="2500" b="1" dirty="0">
              <a:solidFill>
                <a:schemeClr val="bg2">
                  <a:lumMod val="9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3" name="Conector recto 22">
            <a:extLst>
              <a:ext uri="{FF2B5EF4-FFF2-40B4-BE49-F238E27FC236}">
                <a16:creationId xmlns:a16="http://schemas.microsoft.com/office/drawing/2014/main" id="{2E69A13E-BCEB-23EC-3454-E0ECE5E6DF38}"/>
              </a:ext>
            </a:extLst>
          </p:cNvPr>
          <p:cNvCxnSpPr/>
          <p:nvPr/>
        </p:nvCxnSpPr>
        <p:spPr>
          <a:xfrm>
            <a:off x="661212" y="1019520"/>
            <a:ext cx="323807" cy="0"/>
          </a:xfrm>
          <a:prstGeom prst="line">
            <a:avLst/>
          </a:prstGeom>
          <a:ln w="44450" cap="rnd">
            <a:solidFill>
              <a:srgbClr val="C0000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upo 1">
            <a:extLst>
              <a:ext uri="{FF2B5EF4-FFF2-40B4-BE49-F238E27FC236}">
                <a16:creationId xmlns:a16="http://schemas.microsoft.com/office/drawing/2014/main" id="{EE0D8E09-BE3E-13C3-3C41-97BAF74C7473}"/>
              </a:ext>
            </a:extLst>
          </p:cNvPr>
          <p:cNvGrpSpPr/>
          <p:nvPr/>
        </p:nvGrpSpPr>
        <p:grpSpPr>
          <a:xfrm>
            <a:off x="643732" y="1081226"/>
            <a:ext cx="2930110" cy="2844863"/>
            <a:chOff x="643732" y="1081226"/>
            <a:chExt cx="2930110" cy="2844863"/>
          </a:xfrm>
        </p:grpSpPr>
        <p:sp>
          <p:nvSpPr>
            <p:cNvPr id="68" name="CuadroTexto 67">
              <a:extLst>
                <a:ext uri="{FF2B5EF4-FFF2-40B4-BE49-F238E27FC236}">
                  <a16:creationId xmlns:a16="http://schemas.microsoft.com/office/drawing/2014/main" id="{62D8CD9C-EED3-53CB-9EBD-01BAA2F71EF1}"/>
                </a:ext>
              </a:extLst>
            </p:cNvPr>
            <p:cNvSpPr txBox="1"/>
            <p:nvPr/>
          </p:nvSpPr>
          <p:spPr>
            <a:xfrm>
              <a:off x="644745" y="1081226"/>
              <a:ext cx="2588657" cy="55399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>
                <a:lnSpc>
                  <a:spcPct val="90000"/>
                </a:lnSpc>
                <a:spcBef>
                  <a:spcPts val="1000"/>
                </a:spcBef>
              </a:pPr>
              <a:r>
                <a:rPr lang="es-ES" sz="4000" b="1" dirty="0">
                  <a:solidFill>
                    <a:schemeClr val="accent2">
                      <a:lumMod val="85000"/>
                      <a:lumOff val="1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TRANSPORT</a:t>
              </a:r>
            </a:p>
          </p:txBody>
        </p:sp>
        <p:sp>
          <p:nvSpPr>
            <p:cNvPr id="69" name="CuadroTexto 68">
              <a:extLst>
                <a:ext uri="{FF2B5EF4-FFF2-40B4-BE49-F238E27FC236}">
                  <a16:creationId xmlns:a16="http://schemas.microsoft.com/office/drawing/2014/main" id="{D3DCC570-DF9F-1725-CBB1-20D68D61C398}"/>
                </a:ext>
              </a:extLst>
            </p:cNvPr>
            <p:cNvSpPr txBox="1"/>
            <p:nvPr/>
          </p:nvSpPr>
          <p:spPr>
            <a:xfrm>
              <a:off x="643732" y="1765498"/>
              <a:ext cx="2930110" cy="216059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>
                <a:lnSpc>
                  <a:spcPct val="90000"/>
                </a:lnSpc>
                <a:spcBef>
                  <a:spcPts val="1000"/>
                </a:spcBef>
              </a:pPr>
              <a:r>
                <a:rPr lang="es-ES" sz="2600" dirty="0" err="1">
                  <a:solidFill>
                    <a:schemeClr val="accent2">
                      <a:lumMod val="85000"/>
                      <a:lumOff val="15000"/>
                    </a:schemeClr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From</a:t>
              </a:r>
              <a:r>
                <a:rPr lang="es-ES" sz="2600" dirty="0">
                  <a:solidFill>
                    <a:schemeClr val="accent2">
                      <a:lumMod val="85000"/>
                      <a:lumOff val="15000"/>
                    </a:schemeClr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 </a:t>
              </a:r>
              <a:r>
                <a:rPr lang="es-ES" sz="2600" dirty="0" err="1">
                  <a:solidFill>
                    <a:schemeClr val="accent2">
                      <a:lumMod val="85000"/>
                      <a:lumOff val="15000"/>
                    </a:schemeClr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the</a:t>
              </a:r>
              <a:r>
                <a:rPr lang="es-ES" sz="2600" dirty="0">
                  <a:solidFill>
                    <a:schemeClr val="accent2">
                      <a:lumMod val="85000"/>
                      <a:lumOff val="15000"/>
                    </a:schemeClr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 </a:t>
              </a:r>
              <a:r>
                <a:rPr lang="es-ES" sz="2600" dirty="0" err="1">
                  <a:solidFill>
                    <a:schemeClr val="accent2">
                      <a:lumMod val="85000"/>
                      <a:lumOff val="15000"/>
                    </a:schemeClr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most</a:t>
              </a:r>
              <a:r>
                <a:rPr lang="es-ES" sz="2600" dirty="0">
                  <a:solidFill>
                    <a:schemeClr val="accent2">
                      <a:lumMod val="85000"/>
                      <a:lumOff val="15000"/>
                    </a:schemeClr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 </a:t>
              </a:r>
              <a:r>
                <a:rPr lang="es-ES" sz="2600" dirty="0" err="1">
                  <a:solidFill>
                    <a:schemeClr val="accent2">
                      <a:lumMod val="85000"/>
                      <a:lumOff val="15000"/>
                    </a:schemeClr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traditional</a:t>
              </a:r>
              <a:r>
                <a:rPr lang="es-ES" sz="2600" dirty="0">
                  <a:solidFill>
                    <a:schemeClr val="accent2">
                      <a:lumMod val="85000"/>
                      <a:lumOff val="15000"/>
                    </a:schemeClr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 </a:t>
              </a:r>
              <a:r>
                <a:rPr lang="es-ES" sz="2600" dirty="0" err="1">
                  <a:solidFill>
                    <a:schemeClr val="accent2">
                      <a:lumMod val="85000"/>
                      <a:lumOff val="15000"/>
                    </a:schemeClr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to</a:t>
              </a:r>
              <a:r>
                <a:rPr lang="es-ES" sz="2600" dirty="0">
                  <a:solidFill>
                    <a:schemeClr val="accent2">
                      <a:lumMod val="85000"/>
                      <a:lumOff val="15000"/>
                    </a:schemeClr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 </a:t>
              </a:r>
              <a:r>
                <a:rPr lang="es-ES" sz="2600" dirty="0" err="1">
                  <a:solidFill>
                    <a:schemeClr val="accent2">
                      <a:lumMod val="85000"/>
                      <a:lumOff val="15000"/>
                    </a:schemeClr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the</a:t>
              </a:r>
              <a:r>
                <a:rPr lang="es-ES" sz="2600" dirty="0">
                  <a:solidFill>
                    <a:schemeClr val="accent2">
                      <a:lumMod val="85000"/>
                      <a:lumOff val="15000"/>
                    </a:schemeClr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 </a:t>
              </a:r>
              <a:r>
                <a:rPr lang="es-ES" sz="2600" dirty="0" err="1">
                  <a:solidFill>
                    <a:schemeClr val="accent2">
                      <a:lumMod val="85000"/>
                      <a:lumOff val="15000"/>
                    </a:schemeClr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most</a:t>
              </a:r>
              <a:r>
                <a:rPr lang="es-ES" sz="2600" dirty="0">
                  <a:solidFill>
                    <a:schemeClr val="accent2">
                      <a:lumMod val="85000"/>
                      <a:lumOff val="15000"/>
                    </a:schemeClr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 original and </a:t>
              </a:r>
              <a:r>
                <a:rPr lang="es-ES" sz="2600" dirty="0" err="1">
                  <a:solidFill>
                    <a:schemeClr val="accent2">
                      <a:lumMod val="85000"/>
                      <a:lumOff val="15000"/>
                    </a:schemeClr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fun</a:t>
              </a:r>
              <a:r>
                <a:rPr lang="es-ES" sz="2600" dirty="0">
                  <a:solidFill>
                    <a:schemeClr val="accent2">
                      <a:lumMod val="85000"/>
                      <a:lumOff val="15000"/>
                    </a:schemeClr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, </a:t>
              </a:r>
              <a:r>
                <a:rPr lang="es-ES" sz="2600" dirty="0" err="1">
                  <a:solidFill>
                    <a:schemeClr val="accent2">
                      <a:lumMod val="85000"/>
                      <a:lumOff val="15000"/>
                    </a:schemeClr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discover</a:t>
              </a:r>
              <a:r>
                <a:rPr lang="es-ES" sz="2600" dirty="0">
                  <a:solidFill>
                    <a:schemeClr val="accent2">
                      <a:lumMod val="85000"/>
                      <a:lumOff val="15000"/>
                    </a:schemeClr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 </a:t>
              </a:r>
              <a:r>
                <a:rPr lang="es-ES" sz="2600" dirty="0" err="1">
                  <a:solidFill>
                    <a:schemeClr val="accent2">
                      <a:lumMod val="85000"/>
                      <a:lumOff val="15000"/>
                    </a:schemeClr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our</a:t>
              </a:r>
              <a:r>
                <a:rPr lang="es-ES" sz="2600" dirty="0">
                  <a:solidFill>
                    <a:schemeClr val="accent2">
                      <a:lumMod val="85000"/>
                      <a:lumOff val="15000"/>
                    </a:schemeClr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 </a:t>
              </a:r>
              <a:r>
                <a:rPr lang="es-ES" sz="2600" dirty="0" err="1">
                  <a:solidFill>
                    <a:schemeClr val="accent2">
                      <a:lumMod val="85000"/>
                      <a:lumOff val="15000"/>
                    </a:schemeClr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many</a:t>
              </a:r>
              <a:r>
                <a:rPr lang="es-ES" sz="2600" dirty="0">
                  <a:solidFill>
                    <a:schemeClr val="accent2">
                      <a:lumMod val="85000"/>
                      <a:lumOff val="15000"/>
                    </a:schemeClr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 </a:t>
              </a:r>
              <a:r>
                <a:rPr lang="es-ES" sz="2600" dirty="0" err="1">
                  <a:solidFill>
                    <a:schemeClr val="accent2">
                      <a:lumMod val="85000"/>
                      <a:lumOff val="15000"/>
                    </a:schemeClr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ways</a:t>
              </a:r>
              <a:r>
                <a:rPr lang="es-ES" sz="2600" dirty="0">
                  <a:solidFill>
                    <a:schemeClr val="accent2">
                      <a:lumMod val="85000"/>
                      <a:lumOff val="15000"/>
                    </a:schemeClr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 </a:t>
              </a:r>
              <a:r>
                <a:rPr lang="es-ES" sz="2600" dirty="0" err="1">
                  <a:solidFill>
                    <a:schemeClr val="accent2">
                      <a:lumMod val="85000"/>
                      <a:lumOff val="15000"/>
                    </a:schemeClr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of</a:t>
              </a:r>
              <a:r>
                <a:rPr lang="es-ES" sz="2600" dirty="0">
                  <a:solidFill>
                    <a:schemeClr val="accent2">
                      <a:lumMod val="85000"/>
                      <a:lumOff val="15000"/>
                    </a:schemeClr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 </a:t>
              </a:r>
              <a:r>
                <a:rPr lang="es-ES" sz="2600" dirty="0" err="1">
                  <a:solidFill>
                    <a:schemeClr val="accent2">
                      <a:lumMod val="85000"/>
                      <a:lumOff val="15000"/>
                    </a:schemeClr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driving</a:t>
              </a:r>
              <a:r>
                <a:rPr lang="es-ES" sz="2600" dirty="0">
                  <a:solidFill>
                    <a:schemeClr val="accent2">
                      <a:lumMod val="85000"/>
                      <a:lumOff val="15000"/>
                    </a:schemeClr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 </a:t>
              </a:r>
              <a:r>
                <a:rPr lang="es-ES" sz="2600" dirty="0" err="1">
                  <a:solidFill>
                    <a:schemeClr val="accent2">
                      <a:lumMod val="85000"/>
                      <a:lumOff val="15000"/>
                    </a:schemeClr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you</a:t>
              </a:r>
              <a:r>
                <a:rPr lang="es-ES" sz="2600" dirty="0">
                  <a:solidFill>
                    <a:schemeClr val="accent2">
                      <a:lumMod val="85000"/>
                      <a:lumOff val="15000"/>
                    </a:schemeClr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 </a:t>
              </a:r>
              <a:r>
                <a:rPr lang="es-ES" sz="2600" dirty="0" err="1">
                  <a:solidFill>
                    <a:schemeClr val="accent2">
                      <a:lumMod val="85000"/>
                      <a:lumOff val="15000"/>
                    </a:schemeClr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though</a:t>
              </a:r>
              <a:r>
                <a:rPr lang="es-ES" sz="2600" dirty="0">
                  <a:solidFill>
                    <a:schemeClr val="accent2">
                      <a:lumMod val="85000"/>
                      <a:lumOff val="15000"/>
                    </a:schemeClr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 </a:t>
              </a:r>
              <a:r>
                <a:rPr lang="es-ES" sz="2600" dirty="0" err="1">
                  <a:solidFill>
                    <a:schemeClr val="accent2">
                      <a:lumMod val="85000"/>
                      <a:lumOff val="15000"/>
                    </a:schemeClr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Spain</a:t>
              </a:r>
              <a:r>
                <a:rPr lang="es-ES" sz="2600" dirty="0">
                  <a:solidFill>
                    <a:schemeClr val="accent2">
                      <a:lumMod val="85000"/>
                      <a:lumOff val="15000"/>
                    </a:schemeClr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.</a:t>
              </a:r>
            </a:p>
          </p:txBody>
        </p:sp>
      </p:grpSp>
      <p:sp>
        <p:nvSpPr>
          <p:cNvPr id="96" name="CuadroTexto 95">
            <a:extLst>
              <a:ext uri="{FF2B5EF4-FFF2-40B4-BE49-F238E27FC236}">
                <a16:creationId xmlns:a16="http://schemas.microsoft.com/office/drawing/2014/main" id="{59362DE5-EBE6-007E-4172-FE20ACEBD0B0}"/>
              </a:ext>
            </a:extLst>
          </p:cNvPr>
          <p:cNvSpPr txBox="1"/>
          <p:nvPr/>
        </p:nvSpPr>
        <p:spPr>
          <a:xfrm>
            <a:off x="668241" y="334963"/>
            <a:ext cx="1363760" cy="1261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lnSpc>
                <a:spcPct val="80000"/>
              </a:lnSpc>
              <a:spcBef>
                <a:spcPts val="1000"/>
              </a:spcBef>
            </a:pPr>
            <a:r>
              <a:rPr lang="en-GB" sz="10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Alo</a:t>
            </a:r>
            <a:r>
              <a:rPr lang="en-GB" sz="1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Spain DMC</a:t>
            </a:r>
          </a:p>
        </p:txBody>
      </p:sp>
    </p:spTree>
    <p:extLst>
      <p:ext uri="{BB962C8B-B14F-4D97-AF65-F5344CB8AC3E}">
        <p14:creationId xmlns:p14="http://schemas.microsoft.com/office/powerpoint/2010/main" val="1854769434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upo 31">
            <a:extLst>
              <a:ext uri="{FF2B5EF4-FFF2-40B4-BE49-F238E27FC236}">
                <a16:creationId xmlns:a16="http://schemas.microsoft.com/office/drawing/2014/main" id="{082EBD2C-C04E-7395-FF5B-ECA348B995A8}"/>
              </a:ext>
            </a:extLst>
          </p:cNvPr>
          <p:cNvGrpSpPr/>
          <p:nvPr/>
        </p:nvGrpSpPr>
        <p:grpSpPr>
          <a:xfrm>
            <a:off x="656924" y="4968594"/>
            <a:ext cx="1762574" cy="1069866"/>
            <a:chOff x="656924" y="4471969"/>
            <a:chExt cx="1208452" cy="1069866"/>
          </a:xfrm>
        </p:grpSpPr>
        <p:sp>
          <p:nvSpPr>
            <p:cNvPr id="4" name="CuadroTexto 3">
              <a:extLst>
                <a:ext uri="{FF2B5EF4-FFF2-40B4-BE49-F238E27FC236}">
                  <a16:creationId xmlns:a16="http://schemas.microsoft.com/office/drawing/2014/main" id="{092F4269-42FD-D278-87C9-9344D640A4ED}"/>
                </a:ext>
              </a:extLst>
            </p:cNvPr>
            <p:cNvSpPr txBox="1"/>
            <p:nvPr/>
          </p:nvSpPr>
          <p:spPr>
            <a:xfrm>
              <a:off x="656924" y="4821638"/>
              <a:ext cx="1208452" cy="72019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>
                <a:lnSpc>
                  <a:spcPct val="90000"/>
                </a:lnSpc>
                <a:spcBef>
                  <a:spcPts val="1000"/>
                </a:spcBef>
              </a:pPr>
              <a:r>
                <a:rPr lang="en-GB" sz="2600" i="0" dirty="0">
                  <a:latin typeface="Calibri" panose="020F0502020204030204" pitchFamily="34" charset="0"/>
                  <a:cs typeface="Calibri" panose="020F0502020204030204" pitchFamily="34" charset="0"/>
                </a:rPr>
                <a:t>ABOUT US</a:t>
              </a:r>
            </a:p>
          </p:txBody>
        </p:sp>
        <p:sp>
          <p:nvSpPr>
            <p:cNvPr id="5" name="CuadroTexto 4">
              <a:extLst>
                <a:ext uri="{FF2B5EF4-FFF2-40B4-BE49-F238E27FC236}">
                  <a16:creationId xmlns:a16="http://schemas.microsoft.com/office/drawing/2014/main" id="{EF325624-1320-46BE-B0F9-506744569647}"/>
                </a:ext>
              </a:extLst>
            </p:cNvPr>
            <p:cNvSpPr txBox="1"/>
            <p:nvPr/>
          </p:nvSpPr>
          <p:spPr>
            <a:xfrm>
              <a:off x="656924" y="4471969"/>
              <a:ext cx="439239" cy="3600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>
                <a:lnSpc>
                  <a:spcPct val="90000"/>
                </a:lnSpc>
                <a:spcBef>
                  <a:spcPts val="1000"/>
                </a:spcBef>
              </a:pPr>
              <a:r>
                <a:rPr lang="en-GB" sz="2600" b="1" i="0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01.</a:t>
              </a:r>
            </a:p>
          </p:txBody>
        </p:sp>
      </p:grpSp>
      <p:pic>
        <p:nvPicPr>
          <p:cNvPr id="30" name="Imagen 29">
            <a:extLst>
              <a:ext uri="{FF2B5EF4-FFF2-40B4-BE49-F238E27FC236}">
                <a16:creationId xmlns:a16="http://schemas.microsoft.com/office/drawing/2014/main" id="{2858CBC1-F54D-036E-3059-7A03B2C80C5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4149055"/>
          </a:xfrm>
          <a:prstGeom prst="rect">
            <a:avLst/>
          </a:prstGeom>
        </p:spPr>
      </p:pic>
      <p:sp>
        <p:nvSpPr>
          <p:cNvPr id="31" name="CuadroTexto 30">
            <a:extLst>
              <a:ext uri="{FF2B5EF4-FFF2-40B4-BE49-F238E27FC236}">
                <a16:creationId xmlns:a16="http://schemas.microsoft.com/office/drawing/2014/main" id="{733F316B-AE62-F105-8A43-8200455381B8}"/>
              </a:ext>
            </a:extLst>
          </p:cNvPr>
          <p:cNvSpPr txBox="1"/>
          <p:nvPr/>
        </p:nvSpPr>
        <p:spPr>
          <a:xfrm>
            <a:off x="658814" y="3495005"/>
            <a:ext cx="6524184" cy="90024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lnSpc>
                <a:spcPct val="90000"/>
              </a:lnSpc>
              <a:spcBef>
                <a:spcPts val="1000"/>
              </a:spcBef>
            </a:pPr>
            <a:r>
              <a:rPr lang="en-GB" sz="6500" b="1" i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CONTENTS</a:t>
            </a:r>
          </a:p>
        </p:txBody>
      </p:sp>
      <p:grpSp>
        <p:nvGrpSpPr>
          <p:cNvPr id="33" name="Grupo 32">
            <a:extLst>
              <a:ext uri="{FF2B5EF4-FFF2-40B4-BE49-F238E27FC236}">
                <a16:creationId xmlns:a16="http://schemas.microsoft.com/office/drawing/2014/main" id="{FF71186E-018C-D4D3-AF61-12BDA539FF42}"/>
              </a:ext>
            </a:extLst>
          </p:cNvPr>
          <p:cNvGrpSpPr/>
          <p:nvPr/>
        </p:nvGrpSpPr>
        <p:grpSpPr>
          <a:xfrm>
            <a:off x="3487645" y="4968594"/>
            <a:ext cx="2189354" cy="1069866"/>
            <a:chOff x="656924" y="4471969"/>
            <a:chExt cx="1501060" cy="1069866"/>
          </a:xfrm>
        </p:grpSpPr>
        <p:sp>
          <p:nvSpPr>
            <p:cNvPr id="34" name="CuadroTexto 33">
              <a:extLst>
                <a:ext uri="{FF2B5EF4-FFF2-40B4-BE49-F238E27FC236}">
                  <a16:creationId xmlns:a16="http://schemas.microsoft.com/office/drawing/2014/main" id="{DC51819B-9438-D517-163E-CA9BD009323A}"/>
                </a:ext>
              </a:extLst>
            </p:cNvPr>
            <p:cNvSpPr txBox="1"/>
            <p:nvPr/>
          </p:nvSpPr>
          <p:spPr>
            <a:xfrm>
              <a:off x="656924" y="4821638"/>
              <a:ext cx="1501060" cy="72019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>
                <a:lnSpc>
                  <a:spcPct val="90000"/>
                </a:lnSpc>
                <a:spcBef>
                  <a:spcPts val="1000"/>
                </a:spcBef>
              </a:pPr>
              <a:r>
                <a:rPr lang="en-GB" sz="2600" i="0" dirty="0">
                  <a:latin typeface="Calibri" panose="020F0502020204030204" pitchFamily="34" charset="0"/>
                  <a:cs typeface="Calibri" panose="020F0502020204030204" pitchFamily="34" charset="0"/>
                </a:rPr>
                <a:t>OUR GOALS</a:t>
              </a:r>
            </a:p>
          </p:txBody>
        </p:sp>
        <p:sp>
          <p:nvSpPr>
            <p:cNvPr id="35" name="CuadroTexto 34">
              <a:extLst>
                <a:ext uri="{FF2B5EF4-FFF2-40B4-BE49-F238E27FC236}">
                  <a16:creationId xmlns:a16="http://schemas.microsoft.com/office/drawing/2014/main" id="{12F59499-6325-F1BC-B9FC-7467FC365D1C}"/>
                </a:ext>
              </a:extLst>
            </p:cNvPr>
            <p:cNvSpPr txBox="1"/>
            <p:nvPr/>
          </p:nvSpPr>
          <p:spPr>
            <a:xfrm>
              <a:off x="656924" y="4471969"/>
              <a:ext cx="439239" cy="3600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>
                <a:lnSpc>
                  <a:spcPct val="90000"/>
                </a:lnSpc>
                <a:spcBef>
                  <a:spcPts val="1000"/>
                </a:spcBef>
              </a:pPr>
              <a:r>
                <a:rPr lang="en-GB" sz="2600" b="1" i="0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02.</a:t>
              </a:r>
            </a:p>
          </p:txBody>
        </p:sp>
      </p:grpSp>
      <p:grpSp>
        <p:nvGrpSpPr>
          <p:cNvPr id="42" name="Grupo 41">
            <a:extLst>
              <a:ext uri="{FF2B5EF4-FFF2-40B4-BE49-F238E27FC236}">
                <a16:creationId xmlns:a16="http://schemas.microsoft.com/office/drawing/2014/main" id="{F075A322-2EDC-E2C3-6AE3-CB370C1F4944}"/>
              </a:ext>
            </a:extLst>
          </p:cNvPr>
          <p:cNvGrpSpPr/>
          <p:nvPr/>
        </p:nvGrpSpPr>
        <p:grpSpPr>
          <a:xfrm>
            <a:off x="6745146" y="4968594"/>
            <a:ext cx="2189354" cy="709768"/>
            <a:chOff x="656924" y="4471969"/>
            <a:chExt cx="1501060" cy="709768"/>
          </a:xfrm>
        </p:grpSpPr>
        <p:sp>
          <p:nvSpPr>
            <p:cNvPr id="43" name="CuadroTexto 42">
              <a:extLst>
                <a:ext uri="{FF2B5EF4-FFF2-40B4-BE49-F238E27FC236}">
                  <a16:creationId xmlns:a16="http://schemas.microsoft.com/office/drawing/2014/main" id="{8BA7825A-1DFC-8EDF-267F-1DEEF63EEE2E}"/>
                </a:ext>
              </a:extLst>
            </p:cNvPr>
            <p:cNvSpPr txBox="1"/>
            <p:nvPr/>
          </p:nvSpPr>
          <p:spPr>
            <a:xfrm>
              <a:off x="656924" y="4821638"/>
              <a:ext cx="1501060" cy="3600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>
                <a:lnSpc>
                  <a:spcPct val="90000"/>
                </a:lnSpc>
                <a:spcBef>
                  <a:spcPts val="1000"/>
                </a:spcBef>
              </a:pPr>
              <a:r>
                <a:rPr lang="en-GB" sz="2600" i="0" dirty="0">
                  <a:latin typeface="Calibri" panose="020F0502020204030204" pitchFamily="34" charset="0"/>
                  <a:cs typeface="Calibri" panose="020F0502020204030204" pitchFamily="34" charset="0"/>
                </a:rPr>
                <a:t>OUR SERVICES</a:t>
              </a:r>
            </a:p>
          </p:txBody>
        </p:sp>
        <p:sp>
          <p:nvSpPr>
            <p:cNvPr id="44" name="CuadroTexto 43">
              <a:extLst>
                <a:ext uri="{FF2B5EF4-FFF2-40B4-BE49-F238E27FC236}">
                  <a16:creationId xmlns:a16="http://schemas.microsoft.com/office/drawing/2014/main" id="{815D9049-E52B-B87F-DCE6-908593A72C03}"/>
                </a:ext>
              </a:extLst>
            </p:cNvPr>
            <p:cNvSpPr txBox="1"/>
            <p:nvPr/>
          </p:nvSpPr>
          <p:spPr>
            <a:xfrm>
              <a:off x="656924" y="4471969"/>
              <a:ext cx="439239" cy="3600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>
                <a:lnSpc>
                  <a:spcPct val="90000"/>
                </a:lnSpc>
                <a:spcBef>
                  <a:spcPts val="1000"/>
                </a:spcBef>
              </a:pPr>
              <a:r>
                <a:rPr lang="en-GB" sz="2600" b="1" i="0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03.</a:t>
              </a:r>
            </a:p>
          </p:txBody>
        </p:sp>
      </p:grpSp>
      <p:grpSp>
        <p:nvGrpSpPr>
          <p:cNvPr id="45" name="Grupo 44">
            <a:extLst>
              <a:ext uri="{FF2B5EF4-FFF2-40B4-BE49-F238E27FC236}">
                <a16:creationId xmlns:a16="http://schemas.microsoft.com/office/drawing/2014/main" id="{3A2494E6-294F-FFB9-4357-42359D4E4D92}"/>
              </a:ext>
            </a:extLst>
          </p:cNvPr>
          <p:cNvGrpSpPr/>
          <p:nvPr/>
        </p:nvGrpSpPr>
        <p:grpSpPr>
          <a:xfrm>
            <a:off x="9961082" y="4968594"/>
            <a:ext cx="2189354" cy="709768"/>
            <a:chOff x="656924" y="4471969"/>
            <a:chExt cx="1501060" cy="709768"/>
          </a:xfrm>
        </p:grpSpPr>
        <p:sp>
          <p:nvSpPr>
            <p:cNvPr id="46" name="CuadroTexto 45">
              <a:extLst>
                <a:ext uri="{FF2B5EF4-FFF2-40B4-BE49-F238E27FC236}">
                  <a16:creationId xmlns:a16="http://schemas.microsoft.com/office/drawing/2014/main" id="{F02CDF52-9F3D-F5CD-92C6-74A564D0E2F9}"/>
                </a:ext>
              </a:extLst>
            </p:cNvPr>
            <p:cNvSpPr txBox="1"/>
            <p:nvPr/>
          </p:nvSpPr>
          <p:spPr>
            <a:xfrm>
              <a:off x="656924" y="4821638"/>
              <a:ext cx="1501060" cy="3600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>
                <a:lnSpc>
                  <a:spcPct val="90000"/>
                </a:lnSpc>
                <a:spcBef>
                  <a:spcPts val="1000"/>
                </a:spcBef>
              </a:pPr>
              <a:r>
                <a:rPr lang="en-GB" sz="2600" i="0" dirty="0">
                  <a:latin typeface="Calibri" panose="020F0502020204030204" pitchFamily="34" charset="0"/>
                  <a:cs typeface="Calibri" panose="020F0502020204030204" pitchFamily="34" charset="0"/>
                </a:rPr>
                <a:t>REFERENCES</a:t>
              </a:r>
            </a:p>
          </p:txBody>
        </p:sp>
        <p:sp>
          <p:nvSpPr>
            <p:cNvPr id="47" name="CuadroTexto 46">
              <a:extLst>
                <a:ext uri="{FF2B5EF4-FFF2-40B4-BE49-F238E27FC236}">
                  <a16:creationId xmlns:a16="http://schemas.microsoft.com/office/drawing/2014/main" id="{0E57E356-4D93-6122-C324-C927EC37FDF3}"/>
                </a:ext>
              </a:extLst>
            </p:cNvPr>
            <p:cNvSpPr txBox="1"/>
            <p:nvPr/>
          </p:nvSpPr>
          <p:spPr>
            <a:xfrm>
              <a:off x="656924" y="4471969"/>
              <a:ext cx="439239" cy="3600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>
                <a:lnSpc>
                  <a:spcPct val="90000"/>
                </a:lnSpc>
                <a:spcBef>
                  <a:spcPts val="1000"/>
                </a:spcBef>
              </a:pPr>
              <a:r>
                <a:rPr lang="en-GB" sz="2600" b="1" i="0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04.</a:t>
              </a:r>
            </a:p>
          </p:txBody>
        </p:sp>
      </p:grpSp>
      <p:sp>
        <p:nvSpPr>
          <p:cNvPr id="2" name="CuadroTexto 1">
            <a:extLst>
              <a:ext uri="{FF2B5EF4-FFF2-40B4-BE49-F238E27FC236}">
                <a16:creationId xmlns:a16="http://schemas.microsoft.com/office/drawing/2014/main" id="{5A2DF571-A3BD-B86C-7CA7-2B326C056EEA}"/>
              </a:ext>
            </a:extLst>
          </p:cNvPr>
          <p:cNvSpPr txBox="1"/>
          <p:nvPr/>
        </p:nvSpPr>
        <p:spPr>
          <a:xfrm>
            <a:off x="668241" y="334963"/>
            <a:ext cx="1363760" cy="1261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lnSpc>
                <a:spcPct val="80000"/>
              </a:lnSpc>
              <a:spcBef>
                <a:spcPts val="1000"/>
              </a:spcBef>
            </a:pPr>
            <a:r>
              <a:rPr lang="en-GB" sz="10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Alo</a:t>
            </a:r>
            <a:r>
              <a:rPr lang="en-GB" sz="1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Spain DMC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D2E468B7-F591-E474-A95F-1BAC1780E4F6}"/>
              </a:ext>
            </a:extLst>
          </p:cNvPr>
          <p:cNvSpPr txBox="1"/>
          <p:nvPr/>
        </p:nvSpPr>
        <p:spPr>
          <a:xfrm>
            <a:off x="11041601" y="334963"/>
            <a:ext cx="1363760" cy="1261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lnSpc>
                <a:spcPct val="80000"/>
              </a:lnSpc>
              <a:spcBef>
                <a:spcPts val="1000"/>
              </a:spcBef>
            </a:pPr>
            <a:r>
              <a:rPr lang="en-GB" sz="1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VB Group</a:t>
            </a:r>
          </a:p>
        </p:txBody>
      </p:sp>
    </p:spTree>
    <p:extLst>
      <p:ext uri="{BB962C8B-B14F-4D97-AF65-F5344CB8AC3E}">
        <p14:creationId xmlns:p14="http://schemas.microsoft.com/office/powerpoint/2010/main" val="2777316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>
            <a:extLst>
              <a:ext uri="{FF2B5EF4-FFF2-40B4-BE49-F238E27FC236}">
                <a16:creationId xmlns:a16="http://schemas.microsoft.com/office/drawing/2014/main" id="{3CB803F7-BB8A-7039-7EE4-EACD46881ADA}"/>
              </a:ext>
            </a:extLst>
          </p:cNvPr>
          <p:cNvGrpSpPr/>
          <p:nvPr/>
        </p:nvGrpSpPr>
        <p:grpSpPr>
          <a:xfrm>
            <a:off x="4483326" y="697752"/>
            <a:ext cx="7054381" cy="5838310"/>
            <a:chOff x="4483326" y="697752"/>
            <a:chExt cx="7054381" cy="5838310"/>
          </a:xfrm>
        </p:grpSpPr>
        <p:grpSp>
          <p:nvGrpSpPr>
            <p:cNvPr id="49" name="Grupo 48">
              <a:extLst>
                <a:ext uri="{FF2B5EF4-FFF2-40B4-BE49-F238E27FC236}">
                  <a16:creationId xmlns:a16="http://schemas.microsoft.com/office/drawing/2014/main" id="{647A92E8-D8E7-9876-ECF0-98C1A306F0FF}"/>
                </a:ext>
              </a:extLst>
            </p:cNvPr>
            <p:cNvGrpSpPr/>
            <p:nvPr/>
          </p:nvGrpSpPr>
          <p:grpSpPr>
            <a:xfrm>
              <a:off x="4483326" y="697752"/>
              <a:ext cx="7054381" cy="1814949"/>
              <a:chOff x="4483326" y="697752"/>
              <a:chExt cx="7054381" cy="1814949"/>
            </a:xfrm>
          </p:grpSpPr>
          <p:grpSp>
            <p:nvGrpSpPr>
              <p:cNvPr id="44" name="Grupo 43">
                <a:extLst>
                  <a:ext uri="{FF2B5EF4-FFF2-40B4-BE49-F238E27FC236}">
                    <a16:creationId xmlns:a16="http://schemas.microsoft.com/office/drawing/2014/main" id="{C85A1FB7-5534-5ADE-531D-F52A9083A7B9}"/>
                  </a:ext>
                </a:extLst>
              </p:cNvPr>
              <p:cNvGrpSpPr/>
              <p:nvPr/>
            </p:nvGrpSpPr>
            <p:grpSpPr>
              <a:xfrm>
                <a:off x="4483326" y="697752"/>
                <a:ext cx="3424917" cy="1814949"/>
                <a:chOff x="4483326" y="697752"/>
                <a:chExt cx="3424917" cy="1814949"/>
              </a:xfrm>
            </p:grpSpPr>
            <p:sp>
              <p:nvSpPr>
                <p:cNvPr id="30" name="Rectángulo 29">
                  <a:extLst>
                    <a:ext uri="{FF2B5EF4-FFF2-40B4-BE49-F238E27FC236}">
                      <a16:creationId xmlns:a16="http://schemas.microsoft.com/office/drawing/2014/main" id="{FB27C12B-F589-3EC5-F2BF-AF7C5A06782D}"/>
                    </a:ext>
                  </a:extLst>
                </p:cNvPr>
                <p:cNvSpPr/>
                <p:nvPr/>
              </p:nvSpPr>
              <p:spPr>
                <a:xfrm>
                  <a:off x="4483326" y="697752"/>
                  <a:ext cx="3424917" cy="181494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>
                  <a:outerShdw blurRad="254000" dist="38100" dir="2700000" sx="95000" sy="95000" algn="ctr" rotWithShape="0">
                    <a:srgbClr val="000000">
                      <a:alpha val="21000"/>
                    </a:srgb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pic>
              <p:nvPicPr>
                <p:cNvPr id="32" name="Imagen 31">
                  <a:extLst>
                    <a:ext uri="{FF2B5EF4-FFF2-40B4-BE49-F238E27FC236}">
                      <a16:creationId xmlns:a16="http://schemas.microsoft.com/office/drawing/2014/main" id="{45A10CE6-6A9F-9430-F1AB-E02CEF87BCD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6195784" y="697752"/>
                  <a:ext cx="1712459" cy="1814949"/>
                </a:xfrm>
                <a:prstGeom prst="rect">
                  <a:avLst/>
                </a:prstGeom>
              </p:spPr>
            </p:pic>
            <p:sp>
              <p:nvSpPr>
                <p:cNvPr id="41" name="CuadroTexto 40">
                  <a:extLst>
                    <a:ext uri="{FF2B5EF4-FFF2-40B4-BE49-F238E27FC236}">
                      <a16:creationId xmlns:a16="http://schemas.microsoft.com/office/drawing/2014/main" id="{C4BAA1C9-606E-6D85-FB50-74D57E670462}"/>
                    </a:ext>
                  </a:extLst>
                </p:cNvPr>
                <p:cNvSpPr txBox="1"/>
                <p:nvPr/>
              </p:nvSpPr>
              <p:spPr>
                <a:xfrm>
                  <a:off x="4662235" y="890734"/>
                  <a:ext cx="1498882" cy="88639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l">
                    <a:lnSpc>
                      <a:spcPct val="90000"/>
                    </a:lnSpc>
                    <a:spcBef>
                      <a:spcPts val="1000"/>
                    </a:spcBef>
                  </a:pPr>
                  <a:r>
                    <a:rPr lang="es-ES" sz="1600" dirty="0">
                      <a:solidFill>
                        <a:schemeClr val="accent2">
                          <a:lumMod val="85000"/>
                          <a:lumOff val="15000"/>
                        </a:schemeClr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PAELLA, </a:t>
                  </a:r>
                  <a:br>
                    <a:rPr lang="es-ES" sz="1600" dirty="0">
                      <a:solidFill>
                        <a:schemeClr val="accent2">
                          <a:lumMod val="85000"/>
                          <a:lumOff val="15000"/>
                        </a:schemeClr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</a:br>
                  <a:r>
                    <a:rPr lang="es-ES" sz="1600" dirty="0">
                      <a:solidFill>
                        <a:schemeClr val="accent2">
                          <a:lumMod val="85000"/>
                          <a:lumOff val="15000"/>
                        </a:schemeClr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SANGRIA </a:t>
                  </a:r>
                  <a:br>
                    <a:rPr lang="es-ES" sz="1600" dirty="0">
                      <a:solidFill>
                        <a:schemeClr val="accent2">
                          <a:lumMod val="85000"/>
                          <a:lumOff val="15000"/>
                        </a:schemeClr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</a:br>
                  <a:r>
                    <a:rPr lang="es-ES" sz="1600" dirty="0">
                      <a:solidFill>
                        <a:schemeClr val="accent2">
                          <a:lumMod val="85000"/>
                          <a:lumOff val="15000"/>
                        </a:schemeClr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TAPAS COOKING CLASSES</a:t>
                  </a:r>
                </a:p>
              </p:txBody>
            </p:sp>
          </p:grpSp>
          <p:grpSp>
            <p:nvGrpSpPr>
              <p:cNvPr id="45" name="Grupo 44">
                <a:extLst>
                  <a:ext uri="{FF2B5EF4-FFF2-40B4-BE49-F238E27FC236}">
                    <a16:creationId xmlns:a16="http://schemas.microsoft.com/office/drawing/2014/main" id="{51BA2416-3067-90D3-A510-ADE781F28A67}"/>
                  </a:ext>
                </a:extLst>
              </p:cNvPr>
              <p:cNvGrpSpPr/>
              <p:nvPr/>
            </p:nvGrpSpPr>
            <p:grpSpPr>
              <a:xfrm>
                <a:off x="8112790" y="697752"/>
                <a:ext cx="3424917" cy="1814949"/>
                <a:chOff x="4483326" y="697752"/>
                <a:chExt cx="3424917" cy="1814949"/>
              </a:xfrm>
            </p:grpSpPr>
            <p:sp>
              <p:nvSpPr>
                <p:cNvPr id="46" name="Rectángulo 45">
                  <a:extLst>
                    <a:ext uri="{FF2B5EF4-FFF2-40B4-BE49-F238E27FC236}">
                      <a16:creationId xmlns:a16="http://schemas.microsoft.com/office/drawing/2014/main" id="{6D1334FC-D7B4-B99E-A69D-934FD12FF4A5}"/>
                    </a:ext>
                  </a:extLst>
                </p:cNvPr>
                <p:cNvSpPr/>
                <p:nvPr/>
              </p:nvSpPr>
              <p:spPr>
                <a:xfrm>
                  <a:off x="4483326" y="697752"/>
                  <a:ext cx="3424917" cy="181494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>
                  <a:outerShdw blurRad="254000" dist="38100" dir="2700000" sx="95000" sy="95000" algn="ctr" rotWithShape="0">
                    <a:srgbClr val="000000">
                      <a:alpha val="21000"/>
                    </a:srgb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pic>
              <p:nvPicPr>
                <p:cNvPr id="47" name="Imagen 46">
                  <a:extLst>
                    <a:ext uri="{FF2B5EF4-FFF2-40B4-BE49-F238E27FC236}">
                      <a16:creationId xmlns:a16="http://schemas.microsoft.com/office/drawing/2014/main" id="{4CEF905B-81B6-955A-26BD-B8818A140E9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6195784" y="697752"/>
                  <a:ext cx="1712459" cy="1814949"/>
                </a:xfrm>
                <a:prstGeom prst="rect">
                  <a:avLst/>
                </a:prstGeom>
              </p:spPr>
            </p:pic>
            <p:sp>
              <p:nvSpPr>
                <p:cNvPr id="48" name="CuadroTexto 47">
                  <a:extLst>
                    <a:ext uri="{FF2B5EF4-FFF2-40B4-BE49-F238E27FC236}">
                      <a16:creationId xmlns:a16="http://schemas.microsoft.com/office/drawing/2014/main" id="{C7C94670-EEE3-A80B-9F1C-CC8DABF39DBC}"/>
                    </a:ext>
                  </a:extLst>
                </p:cNvPr>
                <p:cNvSpPr txBox="1"/>
                <p:nvPr/>
              </p:nvSpPr>
              <p:spPr>
                <a:xfrm>
                  <a:off x="4662235" y="890734"/>
                  <a:ext cx="1251548" cy="443198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l">
                    <a:lnSpc>
                      <a:spcPct val="90000"/>
                    </a:lnSpc>
                    <a:spcBef>
                      <a:spcPts val="1000"/>
                    </a:spcBef>
                  </a:pPr>
                  <a:r>
                    <a:rPr lang="es-ES" sz="1600" dirty="0">
                      <a:solidFill>
                        <a:schemeClr val="accent2">
                          <a:lumMod val="85000"/>
                          <a:lumOff val="15000"/>
                        </a:schemeClr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TAPAS</a:t>
                  </a:r>
                  <a:br>
                    <a:rPr lang="es-ES" sz="1600" dirty="0">
                      <a:solidFill>
                        <a:schemeClr val="accent2">
                          <a:lumMod val="85000"/>
                          <a:lumOff val="15000"/>
                        </a:schemeClr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</a:br>
                  <a:r>
                    <a:rPr lang="es-ES" sz="1600" dirty="0">
                      <a:solidFill>
                        <a:schemeClr val="accent2">
                          <a:lumMod val="85000"/>
                          <a:lumOff val="15000"/>
                        </a:schemeClr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TOURS</a:t>
                  </a:r>
                </a:p>
              </p:txBody>
            </p:sp>
          </p:grpSp>
        </p:grpSp>
        <p:grpSp>
          <p:nvGrpSpPr>
            <p:cNvPr id="50" name="Grupo 49">
              <a:extLst>
                <a:ext uri="{FF2B5EF4-FFF2-40B4-BE49-F238E27FC236}">
                  <a16:creationId xmlns:a16="http://schemas.microsoft.com/office/drawing/2014/main" id="{36B6F33D-BFB2-C320-F19F-C02494E20C1C}"/>
                </a:ext>
              </a:extLst>
            </p:cNvPr>
            <p:cNvGrpSpPr/>
            <p:nvPr/>
          </p:nvGrpSpPr>
          <p:grpSpPr>
            <a:xfrm>
              <a:off x="4483326" y="2709432"/>
              <a:ext cx="7054381" cy="1814949"/>
              <a:chOff x="4483326" y="697752"/>
              <a:chExt cx="7054381" cy="1814949"/>
            </a:xfrm>
          </p:grpSpPr>
          <p:grpSp>
            <p:nvGrpSpPr>
              <p:cNvPr id="51" name="Grupo 50">
                <a:extLst>
                  <a:ext uri="{FF2B5EF4-FFF2-40B4-BE49-F238E27FC236}">
                    <a16:creationId xmlns:a16="http://schemas.microsoft.com/office/drawing/2014/main" id="{7E74D1AB-6A9D-425E-8A60-1952EB224FCA}"/>
                  </a:ext>
                </a:extLst>
              </p:cNvPr>
              <p:cNvGrpSpPr/>
              <p:nvPr/>
            </p:nvGrpSpPr>
            <p:grpSpPr>
              <a:xfrm>
                <a:off x="4483326" y="697752"/>
                <a:ext cx="3424917" cy="1814949"/>
                <a:chOff x="4483326" y="697752"/>
                <a:chExt cx="3424917" cy="1814949"/>
              </a:xfrm>
            </p:grpSpPr>
            <p:sp>
              <p:nvSpPr>
                <p:cNvPr id="56" name="Rectángulo 55">
                  <a:extLst>
                    <a:ext uri="{FF2B5EF4-FFF2-40B4-BE49-F238E27FC236}">
                      <a16:creationId xmlns:a16="http://schemas.microsoft.com/office/drawing/2014/main" id="{4EF6C4D2-C2BE-C7C9-D485-B76C920D03F4}"/>
                    </a:ext>
                  </a:extLst>
                </p:cNvPr>
                <p:cNvSpPr/>
                <p:nvPr/>
              </p:nvSpPr>
              <p:spPr>
                <a:xfrm>
                  <a:off x="4483326" y="697752"/>
                  <a:ext cx="3424917" cy="181494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>
                  <a:outerShdw blurRad="254000" dist="38100" dir="2700000" sx="95000" sy="95000" algn="ctr" rotWithShape="0">
                    <a:srgbClr val="000000">
                      <a:alpha val="21000"/>
                    </a:srgb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pic>
              <p:nvPicPr>
                <p:cNvPr id="57" name="Imagen 56">
                  <a:extLst>
                    <a:ext uri="{FF2B5EF4-FFF2-40B4-BE49-F238E27FC236}">
                      <a16:creationId xmlns:a16="http://schemas.microsoft.com/office/drawing/2014/main" id="{D1E1AA91-9055-B155-DC37-15939804759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6195784" y="697752"/>
                  <a:ext cx="1712459" cy="1814949"/>
                </a:xfrm>
                <a:prstGeom prst="rect">
                  <a:avLst/>
                </a:prstGeom>
              </p:spPr>
            </p:pic>
            <p:sp>
              <p:nvSpPr>
                <p:cNvPr id="58" name="CuadroTexto 57">
                  <a:extLst>
                    <a:ext uri="{FF2B5EF4-FFF2-40B4-BE49-F238E27FC236}">
                      <a16:creationId xmlns:a16="http://schemas.microsoft.com/office/drawing/2014/main" id="{F4A21A92-06A7-F3B5-9787-5DE5BF8F80B7}"/>
                    </a:ext>
                  </a:extLst>
                </p:cNvPr>
                <p:cNvSpPr txBox="1"/>
                <p:nvPr/>
              </p:nvSpPr>
              <p:spPr>
                <a:xfrm>
                  <a:off x="4662235" y="890734"/>
                  <a:ext cx="1333982" cy="443198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l">
                    <a:lnSpc>
                      <a:spcPct val="90000"/>
                    </a:lnSpc>
                    <a:spcBef>
                      <a:spcPts val="1000"/>
                    </a:spcBef>
                  </a:pPr>
                  <a:r>
                    <a:rPr lang="es-ES" sz="1600" dirty="0">
                      <a:solidFill>
                        <a:schemeClr val="accent2">
                          <a:lumMod val="85000"/>
                          <a:lumOff val="15000"/>
                        </a:schemeClr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TRADITIONAL MARKET VISITS</a:t>
                  </a:r>
                </a:p>
              </p:txBody>
            </p:sp>
          </p:grpSp>
          <p:grpSp>
            <p:nvGrpSpPr>
              <p:cNvPr id="52" name="Grupo 51">
                <a:extLst>
                  <a:ext uri="{FF2B5EF4-FFF2-40B4-BE49-F238E27FC236}">
                    <a16:creationId xmlns:a16="http://schemas.microsoft.com/office/drawing/2014/main" id="{3ADF6942-6405-517B-C364-A52AB84193B5}"/>
                  </a:ext>
                </a:extLst>
              </p:cNvPr>
              <p:cNvGrpSpPr/>
              <p:nvPr/>
            </p:nvGrpSpPr>
            <p:grpSpPr>
              <a:xfrm>
                <a:off x="8112790" y="697752"/>
                <a:ext cx="3424917" cy="1814949"/>
                <a:chOff x="4483326" y="697752"/>
                <a:chExt cx="3424917" cy="1814949"/>
              </a:xfrm>
            </p:grpSpPr>
            <p:sp>
              <p:nvSpPr>
                <p:cNvPr id="53" name="Rectángulo 52">
                  <a:extLst>
                    <a:ext uri="{FF2B5EF4-FFF2-40B4-BE49-F238E27FC236}">
                      <a16:creationId xmlns:a16="http://schemas.microsoft.com/office/drawing/2014/main" id="{142678CE-7DA8-F663-AFB3-88CBB75E84A5}"/>
                    </a:ext>
                  </a:extLst>
                </p:cNvPr>
                <p:cNvSpPr/>
                <p:nvPr/>
              </p:nvSpPr>
              <p:spPr>
                <a:xfrm>
                  <a:off x="4483326" y="697752"/>
                  <a:ext cx="3424917" cy="181494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>
                  <a:outerShdw blurRad="254000" dist="38100" dir="2700000" sx="95000" sy="95000" algn="ctr" rotWithShape="0">
                    <a:srgbClr val="000000">
                      <a:alpha val="21000"/>
                    </a:srgb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pic>
              <p:nvPicPr>
                <p:cNvPr id="54" name="Imagen 53">
                  <a:extLst>
                    <a:ext uri="{FF2B5EF4-FFF2-40B4-BE49-F238E27FC236}">
                      <a16:creationId xmlns:a16="http://schemas.microsoft.com/office/drawing/2014/main" id="{2FC90673-1AB9-2FC0-76E2-72EF0B6C290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6195784" y="697752"/>
                  <a:ext cx="1712459" cy="1814949"/>
                </a:xfrm>
                <a:prstGeom prst="rect">
                  <a:avLst/>
                </a:prstGeom>
              </p:spPr>
            </p:pic>
            <p:sp>
              <p:nvSpPr>
                <p:cNvPr id="55" name="CuadroTexto 54">
                  <a:extLst>
                    <a:ext uri="{FF2B5EF4-FFF2-40B4-BE49-F238E27FC236}">
                      <a16:creationId xmlns:a16="http://schemas.microsoft.com/office/drawing/2014/main" id="{4E9D4619-AD28-5CEF-AA29-4CB44AFCCD43}"/>
                    </a:ext>
                  </a:extLst>
                </p:cNvPr>
                <p:cNvSpPr txBox="1"/>
                <p:nvPr/>
              </p:nvSpPr>
              <p:spPr>
                <a:xfrm>
                  <a:off x="4662234" y="890734"/>
                  <a:ext cx="1400941" cy="66479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l">
                    <a:lnSpc>
                      <a:spcPct val="90000"/>
                    </a:lnSpc>
                    <a:spcBef>
                      <a:spcPts val="1000"/>
                    </a:spcBef>
                  </a:pPr>
                  <a:r>
                    <a:rPr lang="es-ES" sz="1600" dirty="0">
                      <a:solidFill>
                        <a:schemeClr val="accent2">
                          <a:lumMod val="85000"/>
                          <a:lumOff val="15000"/>
                        </a:schemeClr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HAM, WINE </a:t>
                  </a:r>
                  <a:br>
                    <a:rPr lang="es-ES" sz="1600" dirty="0">
                      <a:solidFill>
                        <a:schemeClr val="accent2">
                          <a:lumMod val="85000"/>
                          <a:lumOff val="15000"/>
                        </a:schemeClr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</a:br>
                  <a:r>
                    <a:rPr lang="es-ES" sz="1600" dirty="0">
                      <a:solidFill>
                        <a:schemeClr val="accent2">
                          <a:lumMod val="85000"/>
                          <a:lumOff val="15000"/>
                        </a:schemeClr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OR OLIVE OIL TASTINGS</a:t>
                  </a:r>
                </a:p>
              </p:txBody>
            </p:sp>
          </p:grpSp>
        </p:grpSp>
        <p:grpSp>
          <p:nvGrpSpPr>
            <p:cNvPr id="59" name="Grupo 58">
              <a:extLst>
                <a:ext uri="{FF2B5EF4-FFF2-40B4-BE49-F238E27FC236}">
                  <a16:creationId xmlns:a16="http://schemas.microsoft.com/office/drawing/2014/main" id="{7FF736A1-ED2A-C349-E180-201A70D77A73}"/>
                </a:ext>
              </a:extLst>
            </p:cNvPr>
            <p:cNvGrpSpPr/>
            <p:nvPr/>
          </p:nvGrpSpPr>
          <p:grpSpPr>
            <a:xfrm>
              <a:off x="4483326" y="4721113"/>
              <a:ext cx="7054381" cy="1814949"/>
              <a:chOff x="4483326" y="697752"/>
              <a:chExt cx="7054381" cy="1814949"/>
            </a:xfrm>
          </p:grpSpPr>
          <p:grpSp>
            <p:nvGrpSpPr>
              <p:cNvPr id="60" name="Grupo 59">
                <a:extLst>
                  <a:ext uri="{FF2B5EF4-FFF2-40B4-BE49-F238E27FC236}">
                    <a16:creationId xmlns:a16="http://schemas.microsoft.com/office/drawing/2014/main" id="{A76F7F10-15D6-7338-839A-617DF55B511F}"/>
                  </a:ext>
                </a:extLst>
              </p:cNvPr>
              <p:cNvGrpSpPr/>
              <p:nvPr/>
            </p:nvGrpSpPr>
            <p:grpSpPr>
              <a:xfrm>
                <a:off x="4483326" y="697752"/>
                <a:ext cx="3424917" cy="1814949"/>
                <a:chOff x="4483326" y="697752"/>
                <a:chExt cx="3424917" cy="1814949"/>
              </a:xfrm>
            </p:grpSpPr>
            <p:sp>
              <p:nvSpPr>
                <p:cNvPr id="65" name="Rectángulo 64">
                  <a:extLst>
                    <a:ext uri="{FF2B5EF4-FFF2-40B4-BE49-F238E27FC236}">
                      <a16:creationId xmlns:a16="http://schemas.microsoft.com/office/drawing/2014/main" id="{5FCCAA90-3082-8F33-74DA-6A971980440C}"/>
                    </a:ext>
                  </a:extLst>
                </p:cNvPr>
                <p:cNvSpPr/>
                <p:nvPr/>
              </p:nvSpPr>
              <p:spPr>
                <a:xfrm>
                  <a:off x="4483326" y="697752"/>
                  <a:ext cx="3424917" cy="181494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>
                  <a:outerShdw blurRad="254000" dist="38100" dir="2700000" sx="95000" sy="95000" algn="ctr" rotWithShape="0">
                    <a:srgbClr val="000000">
                      <a:alpha val="21000"/>
                    </a:srgb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pic>
              <p:nvPicPr>
                <p:cNvPr id="66" name="Imagen 65">
                  <a:extLst>
                    <a:ext uri="{FF2B5EF4-FFF2-40B4-BE49-F238E27FC236}">
                      <a16:creationId xmlns:a16="http://schemas.microsoft.com/office/drawing/2014/main" id="{B741591D-B87F-56B7-CDA5-6B7F508D69F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7" cstate="email">
                  <a:extLst>
                    <a:ext uri="{BEBA8EAE-BF5A-486C-A8C5-ECC9F3942E4B}">
                      <a14:imgProps xmlns:a14="http://schemas.microsoft.com/office/drawing/2010/main">
                        <a14:imgLayer r:embed="rId8">
                          <a14:imgEffect>
                            <a14:brightnessContrast contrast="-24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6195784" y="697752"/>
                  <a:ext cx="1712459" cy="1814949"/>
                </a:xfrm>
                <a:prstGeom prst="rect">
                  <a:avLst/>
                </a:prstGeom>
              </p:spPr>
            </p:pic>
            <p:sp>
              <p:nvSpPr>
                <p:cNvPr id="67" name="CuadroTexto 66">
                  <a:extLst>
                    <a:ext uri="{FF2B5EF4-FFF2-40B4-BE49-F238E27FC236}">
                      <a16:creationId xmlns:a16="http://schemas.microsoft.com/office/drawing/2014/main" id="{6A7F0114-0A70-8FD1-9B97-2A624EF49B57}"/>
                    </a:ext>
                  </a:extLst>
                </p:cNvPr>
                <p:cNvSpPr txBox="1"/>
                <p:nvPr/>
              </p:nvSpPr>
              <p:spPr>
                <a:xfrm>
                  <a:off x="4662234" y="890734"/>
                  <a:ext cx="1433765" cy="443198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l">
                    <a:lnSpc>
                      <a:spcPct val="90000"/>
                    </a:lnSpc>
                    <a:spcBef>
                      <a:spcPts val="1000"/>
                    </a:spcBef>
                  </a:pPr>
                  <a:r>
                    <a:rPr lang="es-ES" sz="1600" dirty="0">
                      <a:solidFill>
                        <a:schemeClr val="accent2">
                          <a:lumMod val="85000"/>
                          <a:lumOff val="15000"/>
                        </a:schemeClr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MICHELIN STAR RESTAURANTS</a:t>
                  </a:r>
                </a:p>
              </p:txBody>
            </p:sp>
          </p:grpSp>
          <p:grpSp>
            <p:nvGrpSpPr>
              <p:cNvPr id="61" name="Grupo 60">
                <a:extLst>
                  <a:ext uri="{FF2B5EF4-FFF2-40B4-BE49-F238E27FC236}">
                    <a16:creationId xmlns:a16="http://schemas.microsoft.com/office/drawing/2014/main" id="{2CF4015A-5B81-9989-56D8-A69E17956063}"/>
                  </a:ext>
                </a:extLst>
              </p:cNvPr>
              <p:cNvGrpSpPr/>
              <p:nvPr/>
            </p:nvGrpSpPr>
            <p:grpSpPr>
              <a:xfrm>
                <a:off x="8112790" y="697752"/>
                <a:ext cx="3424917" cy="1814949"/>
                <a:chOff x="4483326" y="697752"/>
                <a:chExt cx="3424917" cy="1814949"/>
              </a:xfrm>
            </p:grpSpPr>
            <p:sp>
              <p:nvSpPr>
                <p:cNvPr id="62" name="Rectángulo 61">
                  <a:extLst>
                    <a:ext uri="{FF2B5EF4-FFF2-40B4-BE49-F238E27FC236}">
                      <a16:creationId xmlns:a16="http://schemas.microsoft.com/office/drawing/2014/main" id="{E88B2CDF-F81F-9EE3-D6B9-E467002FEFF3}"/>
                    </a:ext>
                  </a:extLst>
                </p:cNvPr>
                <p:cNvSpPr/>
                <p:nvPr/>
              </p:nvSpPr>
              <p:spPr>
                <a:xfrm>
                  <a:off x="4483326" y="697752"/>
                  <a:ext cx="3424917" cy="181494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>
                  <a:outerShdw blurRad="254000" dist="38100" dir="2700000" sx="95000" sy="95000" algn="ctr" rotWithShape="0">
                    <a:srgbClr val="000000">
                      <a:alpha val="21000"/>
                    </a:srgb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pic>
              <p:nvPicPr>
                <p:cNvPr id="63" name="Imagen 62">
                  <a:extLst>
                    <a:ext uri="{FF2B5EF4-FFF2-40B4-BE49-F238E27FC236}">
                      <a16:creationId xmlns:a16="http://schemas.microsoft.com/office/drawing/2014/main" id="{858B2690-9DF3-9BF8-CA62-53A46C0C7E9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9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6195784" y="697752"/>
                  <a:ext cx="1712459" cy="1814949"/>
                </a:xfrm>
                <a:prstGeom prst="rect">
                  <a:avLst/>
                </a:prstGeom>
              </p:spPr>
            </p:pic>
            <p:sp>
              <p:nvSpPr>
                <p:cNvPr id="64" name="CuadroTexto 63">
                  <a:extLst>
                    <a:ext uri="{FF2B5EF4-FFF2-40B4-BE49-F238E27FC236}">
                      <a16:creationId xmlns:a16="http://schemas.microsoft.com/office/drawing/2014/main" id="{9D80F9A9-24F1-4373-7F4B-9ED7EE8D3574}"/>
                    </a:ext>
                  </a:extLst>
                </p:cNvPr>
                <p:cNvSpPr txBox="1"/>
                <p:nvPr/>
              </p:nvSpPr>
              <p:spPr>
                <a:xfrm>
                  <a:off x="4662235" y="890734"/>
                  <a:ext cx="1251548" cy="66479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l">
                    <a:lnSpc>
                      <a:spcPct val="90000"/>
                    </a:lnSpc>
                    <a:spcBef>
                      <a:spcPts val="1000"/>
                    </a:spcBef>
                  </a:pPr>
                  <a:r>
                    <a:rPr lang="es-ES" sz="1600" dirty="0">
                      <a:solidFill>
                        <a:schemeClr val="accent2">
                          <a:lumMod val="85000"/>
                          <a:lumOff val="15000"/>
                        </a:schemeClr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TRADITIONAL DINNERS </a:t>
                  </a:r>
                  <a:br>
                    <a:rPr lang="es-ES" sz="1600" dirty="0">
                      <a:solidFill>
                        <a:schemeClr val="accent2">
                          <a:lumMod val="85000"/>
                          <a:lumOff val="15000"/>
                        </a:schemeClr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</a:br>
                  <a:r>
                    <a:rPr lang="es-ES" sz="1600" dirty="0">
                      <a:solidFill>
                        <a:schemeClr val="accent2">
                          <a:lumMod val="85000"/>
                          <a:lumOff val="15000"/>
                        </a:schemeClr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WITH SHOW</a:t>
                  </a:r>
                </a:p>
              </p:txBody>
            </p:sp>
          </p:grpSp>
        </p:grpSp>
      </p:grpSp>
      <p:grpSp>
        <p:nvGrpSpPr>
          <p:cNvPr id="96" name="Grupo 95">
            <a:extLst>
              <a:ext uri="{FF2B5EF4-FFF2-40B4-BE49-F238E27FC236}">
                <a16:creationId xmlns:a16="http://schemas.microsoft.com/office/drawing/2014/main" id="{C8E7097F-C5B4-5F0A-C423-687EAEF6531A}"/>
              </a:ext>
            </a:extLst>
          </p:cNvPr>
          <p:cNvGrpSpPr/>
          <p:nvPr/>
        </p:nvGrpSpPr>
        <p:grpSpPr>
          <a:xfrm>
            <a:off x="12679059" y="697752"/>
            <a:ext cx="7054381" cy="5838310"/>
            <a:chOff x="4483326" y="697752"/>
            <a:chExt cx="7054381" cy="5838310"/>
          </a:xfrm>
        </p:grpSpPr>
        <p:grpSp>
          <p:nvGrpSpPr>
            <p:cNvPr id="97" name="Grupo 96">
              <a:extLst>
                <a:ext uri="{FF2B5EF4-FFF2-40B4-BE49-F238E27FC236}">
                  <a16:creationId xmlns:a16="http://schemas.microsoft.com/office/drawing/2014/main" id="{49F675E2-E4D8-8308-D742-0E2CBF1FB436}"/>
                </a:ext>
              </a:extLst>
            </p:cNvPr>
            <p:cNvGrpSpPr/>
            <p:nvPr/>
          </p:nvGrpSpPr>
          <p:grpSpPr>
            <a:xfrm>
              <a:off x="4483326" y="697752"/>
              <a:ext cx="7054381" cy="1814949"/>
              <a:chOff x="4483326" y="697752"/>
              <a:chExt cx="7054381" cy="1814949"/>
            </a:xfrm>
          </p:grpSpPr>
          <p:grpSp>
            <p:nvGrpSpPr>
              <p:cNvPr id="116" name="Grupo 115">
                <a:extLst>
                  <a:ext uri="{FF2B5EF4-FFF2-40B4-BE49-F238E27FC236}">
                    <a16:creationId xmlns:a16="http://schemas.microsoft.com/office/drawing/2014/main" id="{89B6DC89-6136-6D01-1E63-B6D1678BA440}"/>
                  </a:ext>
                </a:extLst>
              </p:cNvPr>
              <p:cNvGrpSpPr/>
              <p:nvPr/>
            </p:nvGrpSpPr>
            <p:grpSpPr>
              <a:xfrm>
                <a:off x="4483326" y="697752"/>
                <a:ext cx="3424917" cy="1814949"/>
                <a:chOff x="4483326" y="697752"/>
                <a:chExt cx="3424917" cy="1814949"/>
              </a:xfrm>
            </p:grpSpPr>
            <p:sp>
              <p:nvSpPr>
                <p:cNvPr id="121" name="Rectángulo 120">
                  <a:extLst>
                    <a:ext uri="{FF2B5EF4-FFF2-40B4-BE49-F238E27FC236}">
                      <a16:creationId xmlns:a16="http://schemas.microsoft.com/office/drawing/2014/main" id="{8EE14CF9-FEEB-5BA0-7A7F-FA8F06429144}"/>
                    </a:ext>
                  </a:extLst>
                </p:cNvPr>
                <p:cNvSpPr/>
                <p:nvPr/>
              </p:nvSpPr>
              <p:spPr>
                <a:xfrm>
                  <a:off x="4483326" y="697752"/>
                  <a:ext cx="3424917" cy="181494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>
                  <a:outerShdw blurRad="254000" dist="38100" dir="2700000" sx="95000" sy="95000" algn="ctr" rotWithShape="0">
                    <a:srgbClr val="000000">
                      <a:alpha val="21000"/>
                    </a:srgb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pic>
              <p:nvPicPr>
                <p:cNvPr id="122" name="Imagen 121">
                  <a:extLst>
                    <a:ext uri="{FF2B5EF4-FFF2-40B4-BE49-F238E27FC236}">
                      <a16:creationId xmlns:a16="http://schemas.microsoft.com/office/drawing/2014/main" id="{1BA0A418-A738-DA0F-811D-3A785AEC0F3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0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6195784" y="697752"/>
                  <a:ext cx="1712459" cy="1814949"/>
                </a:xfrm>
                <a:prstGeom prst="rect">
                  <a:avLst/>
                </a:prstGeom>
              </p:spPr>
            </p:pic>
            <p:sp>
              <p:nvSpPr>
                <p:cNvPr id="123" name="CuadroTexto 122">
                  <a:extLst>
                    <a:ext uri="{FF2B5EF4-FFF2-40B4-BE49-F238E27FC236}">
                      <a16:creationId xmlns:a16="http://schemas.microsoft.com/office/drawing/2014/main" id="{A670E819-753A-548F-4ED0-BBCC7447EEA4}"/>
                    </a:ext>
                  </a:extLst>
                </p:cNvPr>
                <p:cNvSpPr txBox="1"/>
                <p:nvPr/>
              </p:nvSpPr>
              <p:spPr>
                <a:xfrm>
                  <a:off x="4662235" y="890734"/>
                  <a:ext cx="1251548" cy="443198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l">
                    <a:lnSpc>
                      <a:spcPct val="90000"/>
                    </a:lnSpc>
                    <a:spcBef>
                      <a:spcPts val="1000"/>
                    </a:spcBef>
                  </a:pPr>
                  <a:r>
                    <a:rPr lang="es-ES" sz="1600" dirty="0">
                      <a:solidFill>
                        <a:schemeClr val="accent2">
                          <a:lumMod val="85000"/>
                          <a:lumOff val="15000"/>
                        </a:schemeClr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VIP </a:t>
                  </a:r>
                  <a:br>
                    <a:rPr lang="es-ES" sz="1600" dirty="0">
                      <a:solidFill>
                        <a:schemeClr val="accent2">
                          <a:lumMod val="85000"/>
                          <a:lumOff val="15000"/>
                        </a:schemeClr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</a:br>
                  <a:r>
                    <a:rPr lang="es-ES" sz="1600" dirty="0">
                      <a:solidFill>
                        <a:schemeClr val="accent2">
                          <a:lumMod val="85000"/>
                          <a:lumOff val="15000"/>
                        </a:schemeClr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COACHES</a:t>
                  </a:r>
                </a:p>
              </p:txBody>
            </p:sp>
          </p:grpSp>
          <p:grpSp>
            <p:nvGrpSpPr>
              <p:cNvPr id="117" name="Grupo 116">
                <a:extLst>
                  <a:ext uri="{FF2B5EF4-FFF2-40B4-BE49-F238E27FC236}">
                    <a16:creationId xmlns:a16="http://schemas.microsoft.com/office/drawing/2014/main" id="{0382BE19-2440-A852-21F2-45B271849036}"/>
                  </a:ext>
                </a:extLst>
              </p:cNvPr>
              <p:cNvGrpSpPr/>
              <p:nvPr/>
            </p:nvGrpSpPr>
            <p:grpSpPr>
              <a:xfrm>
                <a:off x="8112790" y="697752"/>
                <a:ext cx="3424917" cy="1814949"/>
                <a:chOff x="4483326" y="697752"/>
                <a:chExt cx="3424917" cy="1814949"/>
              </a:xfrm>
            </p:grpSpPr>
            <p:sp>
              <p:nvSpPr>
                <p:cNvPr id="118" name="Rectángulo 117">
                  <a:extLst>
                    <a:ext uri="{FF2B5EF4-FFF2-40B4-BE49-F238E27FC236}">
                      <a16:creationId xmlns:a16="http://schemas.microsoft.com/office/drawing/2014/main" id="{69099A0C-1D5F-D933-6F58-CF0E87C871A0}"/>
                    </a:ext>
                  </a:extLst>
                </p:cNvPr>
                <p:cNvSpPr/>
                <p:nvPr/>
              </p:nvSpPr>
              <p:spPr>
                <a:xfrm>
                  <a:off x="4483326" y="697752"/>
                  <a:ext cx="3424917" cy="181494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>
                  <a:outerShdw blurRad="254000" dist="38100" dir="2700000" sx="95000" sy="95000" algn="ctr" rotWithShape="0">
                    <a:srgbClr val="000000">
                      <a:alpha val="21000"/>
                    </a:srgb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pic>
              <p:nvPicPr>
                <p:cNvPr id="119" name="Imagen 118">
                  <a:extLst>
                    <a:ext uri="{FF2B5EF4-FFF2-40B4-BE49-F238E27FC236}">
                      <a16:creationId xmlns:a16="http://schemas.microsoft.com/office/drawing/2014/main" id="{D21D2F20-2AF4-B0C2-AF97-092EE0C1C72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6195784" y="697752"/>
                  <a:ext cx="1712459" cy="1814949"/>
                </a:xfrm>
                <a:prstGeom prst="rect">
                  <a:avLst/>
                </a:prstGeom>
              </p:spPr>
            </p:pic>
            <p:sp>
              <p:nvSpPr>
                <p:cNvPr id="120" name="CuadroTexto 119">
                  <a:extLst>
                    <a:ext uri="{FF2B5EF4-FFF2-40B4-BE49-F238E27FC236}">
                      <a16:creationId xmlns:a16="http://schemas.microsoft.com/office/drawing/2014/main" id="{DB3E709D-872E-4F69-5EEF-D39E64761992}"/>
                    </a:ext>
                  </a:extLst>
                </p:cNvPr>
                <p:cNvSpPr txBox="1"/>
                <p:nvPr/>
              </p:nvSpPr>
              <p:spPr>
                <a:xfrm>
                  <a:off x="4662235" y="890734"/>
                  <a:ext cx="1251548" cy="443198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l">
                    <a:lnSpc>
                      <a:spcPct val="90000"/>
                    </a:lnSpc>
                    <a:spcBef>
                      <a:spcPts val="1000"/>
                    </a:spcBef>
                  </a:pPr>
                  <a:r>
                    <a:rPr lang="es-ES" sz="1600" dirty="0">
                      <a:solidFill>
                        <a:schemeClr val="accent2">
                          <a:lumMod val="85000"/>
                          <a:lumOff val="15000"/>
                        </a:schemeClr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VINTAGE </a:t>
                  </a:r>
                  <a:br>
                    <a:rPr lang="es-ES" sz="1600" dirty="0">
                      <a:solidFill>
                        <a:schemeClr val="accent2">
                          <a:lumMod val="85000"/>
                          <a:lumOff val="15000"/>
                        </a:schemeClr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</a:br>
                  <a:r>
                    <a:rPr lang="es-ES" sz="1600" dirty="0">
                      <a:solidFill>
                        <a:schemeClr val="accent2">
                          <a:lumMod val="85000"/>
                          <a:lumOff val="15000"/>
                        </a:schemeClr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CARS</a:t>
                  </a:r>
                </a:p>
              </p:txBody>
            </p:sp>
          </p:grpSp>
        </p:grpSp>
        <p:grpSp>
          <p:nvGrpSpPr>
            <p:cNvPr id="98" name="Grupo 97">
              <a:extLst>
                <a:ext uri="{FF2B5EF4-FFF2-40B4-BE49-F238E27FC236}">
                  <a16:creationId xmlns:a16="http://schemas.microsoft.com/office/drawing/2014/main" id="{9281326F-4298-A1A5-C1AC-EF1EDF7EBB7D}"/>
                </a:ext>
              </a:extLst>
            </p:cNvPr>
            <p:cNvGrpSpPr/>
            <p:nvPr/>
          </p:nvGrpSpPr>
          <p:grpSpPr>
            <a:xfrm>
              <a:off x="4483326" y="2709432"/>
              <a:ext cx="7054381" cy="1814949"/>
              <a:chOff x="4483326" y="697752"/>
              <a:chExt cx="7054381" cy="1814949"/>
            </a:xfrm>
          </p:grpSpPr>
          <p:grpSp>
            <p:nvGrpSpPr>
              <p:cNvPr id="108" name="Grupo 107">
                <a:extLst>
                  <a:ext uri="{FF2B5EF4-FFF2-40B4-BE49-F238E27FC236}">
                    <a16:creationId xmlns:a16="http://schemas.microsoft.com/office/drawing/2014/main" id="{09D69AE8-296C-5B60-F6CD-F32583DC4596}"/>
                  </a:ext>
                </a:extLst>
              </p:cNvPr>
              <p:cNvGrpSpPr/>
              <p:nvPr/>
            </p:nvGrpSpPr>
            <p:grpSpPr>
              <a:xfrm>
                <a:off x="4483326" y="697752"/>
                <a:ext cx="3424917" cy="1814949"/>
                <a:chOff x="4483326" y="697752"/>
                <a:chExt cx="3424917" cy="1814949"/>
              </a:xfrm>
            </p:grpSpPr>
            <p:sp>
              <p:nvSpPr>
                <p:cNvPr id="113" name="Rectángulo 112">
                  <a:extLst>
                    <a:ext uri="{FF2B5EF4-FFF2-40B4-BE49-F238E27FC236}">
                      <a16:creationId xmlns:a16="http://schemas.microsoft.com/office/drawing/2014/main" id="{69F09F95-C3D5-FE57-84C3-CB555F457161}"/>
                    </a:ext>
                  </a:extLst>
                </p:cNvPr>
                <p:cNvSpPr/>
                <p:nvPr/>
              </p:nvSpPr>
              <p:spPr>
                <a:xfrm>
                  <a:off x="4483326" y="697752"/>
                  <a:ext cx="3424917" cy="181494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>
                  <a:outerShdw blurRad="254000" dist="38100" dir="2700000" sx="95000" sy="95000" algn="ctr" rotWithShape="0">
                    <a:srgbClr val="000000">
                      <a:alpha val="21000"/>
                    </a:srgb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pic>
              <p:nvPicPr>
                <p:cNvPr id="114" name="Imagen 113">
                  <a:extLst>
                    <a:ext uri="{FF2B5EF4-FFF2-40B4-BE49-F238E27FC236}">
                      <a16:creationId xmlns:a16="http://schemas.microsoft.com/office/drawing/2014/main" id="{6F2B1F9C-96D3-D12A-0292-E09E6858ACF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2" cstate="email">
                  <a:extLst>
                    <a:ext uri="{BEBA8EAE-BF5A-486C-A8C5-ECC9F3942E4B}">
                      <a14:imgProps xmlns:a14="http://schemas.microsoft.com/office/drawing/2010/main">
                        <a14:imgLayer r:embed="rId13">
                          <a14:imgEffect>
                            <a14:brightnessContrast bright="-19000" contrast="-2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6195784" y="697752"/>
                  <a:ext cx="1712459" cy="1814949"/>
                </a:xfrm>
                <a:prstGeom prst="rect">
                  <a:avLst/>
                </a:prstGeom>
              </p:spPr>
            </p:pic>
            <p:sp>
              <p:nvSpPr>
                <p:cNvPr id="115" name="CuadroTexto 114">
                  <a:extLst>
                    <a:ext uri="{FF2B5EF4-FFF2-40B4-BE49-F238E27FC236}">
                      <a16:creationId xmlns:a16="http://schemas.microsoft.com/office/drawing/2014/main" id="{413E2AAC-2258-6840-779F-A577B92D8272}"/>
                    </a:ext>
                  </a:extLst>
                </p:cNvPr>
                <p:cNvSpPr txBox="1"/>
                <p:nvPr/>
              </p:nvSpPr>
              <p:spPr>
                <a:xfrm>
                  <a:off x="4662235" y="890734"/>
                  <a:ext cx="1333982" cy="66479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l">
                    <a:lnSpc>
                      <a:spcPct val="90000"/>
                    </a:lnSpc>
                    <a:spcBef>
                      <a:spcPts val="1000"/>
                    </a:spcBef>
                  </a:pPr>
                  <a:r>
                    <a:rPr lang="es-ES" sz="1600" dirty="0">
                      <a:solidFill>
                        <a:schemeClr val="accent2">
                          <a:lumMod val="85000"/>
                          <a:lumOff val="15000"/>
                        </a:schemeClr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FC.BARCELONA OFFICIAL COACH</a:t>
                  </a:r>
                </a:p>
              </p:txBody>
            </p:sp>
          </p:grpSp>
          <p:grpSp>
            <p:nvGrpSpPr>
              <p:cNvPr id="109" name="Grupo 108">
                <a:extLst>
                  <a:ext uri="{FF2B5EF4-FFF2-40B4-BE49-F238E27FC236}">
                    <a16:creationId xmlns:a16="http://schemas.microsoft.com/office/drawing/2014/main" id="{2AF26B9E-6D47-6570-4719-A7FC51E3678C}"/>
                  </a:ext>
                </a:extLst>
              </p:cNvPr>
              <p:cNvGrpSpPr/>
              <p:nvPr/>
            </p:nvGrpSpPr>
            <p:grpSpPr>
              <a:xfrm>
                <a:off x="8112790" y="697752"/>
                <a:ext cx="3424917" cy="1814949"/>
                <a:chOff x="4483326" y="697752"/>
                <a:chExt cx="3424917" cy="1814949"/>
              </a:xfrm>
            </p:grpSpPr>
            <p:sp>
              <p:nvSpPr>
                <p:cNvPr id="110" name="Rectángulo 109">
                  <a:extLst>
                    <a:ext uri="{FF2B5EF4-FFF2-40B4-BE49-F238E27FC236}">
                      <a16:creationId xmlns:a16="http://schemas.microsoft.com/office/drawing/2014/main" id="{3BDAB6F5-EB4A-7A8C-5417-24757DE9EFB1}"/>
                    </a:ext>
                  </a:extLst>
                </p:cNvPr>
                <p:cNvSpPr/>
                <p:nvPr/>
              </p:nvSpPr>
              <p:spPr>
                <a:xfrm>
                  <a:off x="4483326" y="697752"/>
                  <a:ext cx="3424917" cy="181494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>
                  <a:outerShdw blurRad="254000" dist="38100" dir="2700000" sx="95000" sy="95000" algn="ctr" rotWithShape="0">
                    <a:srgbClr val="000000">
                      <a:alpha val="21000"/>
                    </a:srgb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pic>
              <p:nvPicPr>
                <p:cNvPr id="111" name="Imagen 110">
                  <a:extLst>
                    <a:ext uri="{FF2B5EF4-FFF2-40B4-BE49-F238E27FC236}">
                      <a16:creationId xmlns:a16="http://schemas.microsoft.com/office/drawing/2014/main" id="{A9716689-8B02-91C5-E7CA-2BB0D7D3148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4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6195784" y="697752"/>
                  <a:ext cx="1712459" cy="1814949"/>
                </a:xfrm>
                <a:prstGeom prst="rect">
                  <a:avLst/>
                </a:prstGeom>
              </p:spPr>
            </p:pic>
            <p:sp>
              <p:nvSpPr>
                <p:cNvPr id="112" name="CuadroTexto 111">
                  <a:extLst>
                    <a:ext uri="{FF2B5EF4-FFF2-40B4-BE49-F238E27FC236}">
                      <a16:creationId xmlns:a16="http://schemas.microsoft.com/office/drawing/2014/main" id="{9C68C4CE-0D85-ADBF-FD6E-41FA51A3BC36}"/>
                    </a:ext>
                  </a:extLst>
                </p:cNvPr>
                <p:cNvSpPr txBox="1"/>
                <p:nvPr/>
              </p:nvSpPr>
              <p:spPr>
                <a:xfrm>
                  <a:off x="4662234" y="890734"/>
                  <a:ext cx="1400941" cy="793038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l">
                    <a:lnSpc>
                      <a:spcPct val="90000"/>
                    </a:lnSpc>
                    <a:spcBef>
                      <a:spcPts val="1000"/>
                    </a:spcBef>
                  </a:pPr>
                  <a:r>
                    <a:rPr lang="es-ES" sz="1600" dirty="0">
                      <a:solidFill>
                        <a:schemeClr val="accent2">
                          <a:lumMod val="85000"/>
                          <a:lumOff val="15000"/>
                        </a:schemeClr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LUXURY SEDANS AND MINIVANS</a:t>
                  </a:r>
                </a:p>
                <a:p>
                  <a:pPr algn="l">
                    <a:lnSpc>
                      <a:spcPct val="90000"/>
                    </a:lnSpc>
                    <a:spcBef>
                      <a:spcPts val="1000"/>
                    </a:spcBef>
                  </a:pPr>
                  <a:endParaRPr lang="es-ES" sz="1600" dirty="0">
                    <a:solidFill>
                      <a:schemeClr val="accent2">
                        <a:lumMod val="85000"/>
                        <a:lumOff val="1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</p:grpSp>
        <p:grpSp>
          <p:nvGrpSpPr>
            <p:cNvPr id="99" name="Grupo 98">
              <a:extLst>
                <a:ext uri="{FF2B5EF4-FFF2-40B4-BE49-F238E27FC236}">
                  <a16:creationId xmlns:a16="http://schemas.microsoft.com/office/drawing/2014/main" id="{1D666F91-47C2-0CA8-552B-F5C80DE6A719}"/>
                </a:ext>
              </a:extLst>
            </p:cNvPr>
            <p:cNvGrpSpPr/>
            <p:nvPr/>
          </p:nvGrpSpPr>
          <p:grpSpPr>
            <a:xfrm>
              <a:off x="4483326" y="4721113"/>
              <a:ext cx="7054381" cy="1814949"/>
              <a:chOff x="4483326" y="697752"/>
              <a:chExt cx="7054381" cy="1814949"/>
            </a:xfrm>
          </p:grpSpPr>
          <p:grpSp>
            <p:nvGrpSpPr>
              <p:cNvPr id="100" name="Grupo 99">
                <a:extLst>
                  <a:ext uri="{FF2B5EF4-FFF2-40B4-BE49-F238E27FC236}">
                    <a16:creationId xmlns:a16="http://schemas.microsoft.com/office/drawing/2014/main" id="{E603999E-F87F-F857-2583-E2C1FBA2A460}"/>
                  </a:ext>
                </a:extLst>
              </p:cNvPr>
              <p:cNvGrpSpPr/>
              <p:nvPr/>
            </p:nvGrpSpPr>
            <p:grpSpPr>
              <a:xfrm>
                <a:off x="4483326" y="697752"/>
                <a:ext cx="3424917" cy="1814949"/>
                <a:chOff x="4483326" y="697752"/>
                <a:chExt cx="3424917" cy="1814949"/>
              </a:xfrm>
            </p:grpSpPr>
            <p:sp>
              <p:nvSpPr>
                <p:cNvPr id="105" name="Rectángulo 104">
                  <a:extLst>
                    <a:ext uri="{FF2B5EF4-FFF2-40B4-BE49-F238E27FC236}">
                      <a16:creationId xmlns:a16="http://schemas.microsoft.com/office/drawing/2014/main" id="{CE3E012B-9F04-ABBA-8A9F-8B3EB4DF62B6}"/>
                    </a:ext>
                  </a:extLst>
                </p:cNvPr>
                <p:cNvSpPr/>
                <p:nvPr/>
              </p:nvSpPr>
              <p:spPr>
                <a:xfrm>
                  <a:off x="4483326" y="697752"/>
                  <a:ext cx="3424917" cy="181494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>
                  <a:outerShdw blurRad="254000" dist="38100" dir="2700000" sx="95000" sy="95000" algn="ctr" rotWithShape="0">
                    <a:srgbClr val="000000">
                      <a:alpha val="21000"/>
                    </a:srgb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pic>
              <p:nvPicPr>
                <p:cNvPr id="106" name="Imagen 105">
                  <a:extLst>
                    <a:ext uri="{FF2B5EF4-FFF2-40B4-BE49-F238E27FC236}">
                      <a16:creationId xmlns:a16="http://schemas.microsoft.com/office/drawing/2014/main" id="{BADAD7E2-3A29-E096-5E22-1435D97DD24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5" cstate="email">
                  <a:extLst>
                    <a:ext uri="{BEBA8EAE-BF5A-486C-A8C5-ECC9F3942E4B}">
                      <a14:imgProps xmlns:a14="http://schemas.microsoft.com/office/drawing/2010/main">
                        <a14:imgLayer r:embed="rId16">
                          <a14:imgEffect>
                            <a14:brightnessContrast bright="-12000" contrast="-3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6195784" y="697752"/>
                  <a:ext cx="1712459" cy="1814949"/>
                </a:xfrm>
                <a:prstGeom prst="rect">
                  <a:avLst/>
                </a:prstGeom>
              </p:spPr>
            </p:pic>
            <p:sp>
              <p:nvSpPr>
                <p:cNvPr id="107" name="CuadroTexto 106">
                  <a:extLst>
                    <a:ext uri="{FF2B5EF4-FFF2-40B4-BE49-F238E27FC236}">
                      <a16:creationId xmlns:a16="http://schemas.microsoft.com/office/drawing/2014/main" id="{6748CBC1-1CD8-C922-072D-16A3FFECB53D}"/>
                    </a:ext>
                  </a:extLst>
                </p:cNvPr>
                <p:cNvSpPr txBox="1"/>
                <p:nvPr/>
              </p:nvSpPr>
              <p:spPr>
                <a:xfrm>
                  <a:off x="4662235" y="890734"/>
                  <a:ext cx="1251548" cy="66479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l">
                    <a:lnSpc>
                      <a:spcPct val="90000"/>
                    </a:lnSpc>
                    <a:spcBef>
                      <a:spcPts val="1000"/>
                    </a:spcBef>
                  </a:pPr>
                  <a:r>
                    <a:rPr lang="es-ES" sz="1600" dirty="0">
                      <a:solidFill>
                        <a:schemeClr val="accent2">
                          <a:lumMod val="85000"/>
                          <a:lumOff val="15000"/>
                        </a:schemeClr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ANDALUCIAN HORSE CARRIAGES</a:t>
                  </a:r>
                </a:p>
              </p:txBody>
            </p:sp>
          </p:grpSp>
          <p:grpSp>
            <p:nvGrpSpPr>
              <p:cNvPr id="101" name="Grupo 100">
                <a:extLst>
                  <a:ext uri="{FF2B5EF4-FFF2-40B4-BE49-F238E27FC236}">
                    <a16:creationId xmlns:a16="http://schemas.microsoft.com/office/drawing/2014/main" id="{492CF51D-93B0-B743-F9F1-94B8ECA2166A}"/>
                  </a:ext>
                </a:extLst>
              </p:cNvPr>
              <p:cNvGrpSpPr/>
              <p:nvPr/>
            </p:nvGrpSpPr>
            <p:grpSpPr>
              <a:xfrm>
                <a:off x="8112790" y="697752"/>
                <a:ext cx="3424917" cy="1814949"/>
                <a:chOff x="4483326" y="697752"/>
                <a:chExt cx="3424917" cy="1814949"/>
              </a:xfrm>
            </p:grpSpPr>
            <p:sp>
              <p:nvSpPr>
                <p:cNvPr id="102" name="Rectángulo 101">
                  <a:extLst>
                    <a:ext uri="{FF2B5EF4-FFF2-40B4-BE49-F238E27FC236}">
                      <a16:creationId xmlns:a16="http://schemas.microsoft.com/office/drawing/2014/main" id="{542DA90B-6D67-08E1-75AF-198EF580D6BA}"/>
                    </a:ext>
                  </a:extLst>
                </p:cNvPr>
                <p:cNvSpPr/>
                <p:nvPr/>
              </p:nvSpPr>
              <p:spPr>
                <a:xfrm>
                  <a:off x="4483326" y="697752"/>
                  <a:ext cx="3424917" cy="181494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>
                  <a:outerShdw blurRad="254000" dist="38100" dir="2700000" sx="95000" sy="95000" algn="ctr" rotWithShape="0">
                    <a:srgbClr val="000000">
                      <a:alpha val="21000"/>
                    </a:srgb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pic>
              <p:nvPicPr>
                <p:cNvPr id="103" name="Imagen 102">
                  <a:extLst>
                    <a:ext uri="{FF2B5EF4-FFF2-40B4-BE49-F238E27FC236}">
                      <a16:creationId xmlns:a16="http://schemas.microsoft.com/office/drawing/2014/main" id="{DE255715-7F59-F485-4B06-5177D1A665A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7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6195784" y="697752"/>
                  <a:ext cx="1712459" cy="1814949"/>
                </a:xfrm>
                <a:prstGeom prst="rect">
                  <a:avLst/>
                </a:prstGeom>
              </p:spPr>
            </p:pic>
            <p:sp>
              <p:nvSpPr>
                <p:cNvPr id="104" name="CuadroTexto 103">
                  <a:extLst>
                    <a:ext uri="{FF2B5EF4-FFF2-40B4-BE49-F238E27FC236}">
                      <a16:creationId xmlns:a16="http://schemas.microsoft.com/office/drawing/2014/main" id="{47C2F57D-9FD7-6303-F199-D7E6A02F6876}"/>
                    </a:ext>
                  </a:extLst>
                </p:cNvPr>
                <p:cNvSpPr txBox="1"/>
                <p:nvPr/>
              </p:nvSpPr>
              <p:spPr>
                <a:xfrm>
                  <a:off x="4662235" y="890734"/>
                  <a:ext cx="1251548" cy="66479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l">
                    <a:lnSpc>
                      <a:spcPct val="90000"/>
                    </a:lnSpc>
                    <a:spcBef>
                      <a:spcPts val="1000"/>
                    </a:spcBef>
                  </a:pPr>
                  <a:r>
                    <a:rPr lang="es-ES" sz="1600" dirty="0">
                      <a:solidFill>
                        <a:schemeClr val="accent2">
                          <a:lumMod val="85000"/>
                          <a:lumOff val="15000"/>
                        </a:schemeClr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HELICOPTER TRANSFERS AND TOURS</a:t>
                  </a:r>
                </a:p>
              </p:txBody>
            </p:sp>
          </p:grpSp>
        </p:grpSp>
      </p:grpSp>
      <p:grpSp>
        <p:nvGrpSpPr>
          <p:cNvPr id="180" name="Grupo 179">
            <a:extLst>
              <a:ext uri="{FF2B5EF4-FFF2-40B4-BE49-F238E27FC236}">
                <a16:creationId xmlns:a16="http://schemas.microsoft.com/office/drawing/2014/main" id="{27970B3F-0093-B3F2-3A84-E943567129A7}"/>
              </a:ext>
            </a:extLst>
          </p:cNvPr>
          <p:cNvGrpSpPr/>
          <p:nvPr/>
        </p:nvGrpSpPr>
        <p:grpSpPr>
          <a:xfrm>
            <a:off x="-7336141" y="697752"/>
            <a:ext cx="7054381" cy="5838310"/>
            <a:chOff x="4483326" y="697752"/>
            <a:chExt cx="7054381" cy="5838310"/>
          </a:xfrm>
        </p:grpSpPr>
        <p:grpSp>
          <p:nvGrpSpPr>
            <p:cNvPr id="181" name="Grupo 180">
              <a:extLst>
                <a:ext uri="{FF2B5EF4-FFF2-40B4-BE49-F238E27FC236}">
                  <a16:creationId xmlns:a16="http://schemas.microsoft.com/office/drawing/2014/main" id="{8BAFE132-B547-D514-E319-E9F220CBA767}"/>
                </a:ext>
              </a:extLst>
            </p:cNvPr>
            <p:cNvGrpSpPr/>
            <p:nvPr/>
          </p:nvGrpSpPr>
          <p:grpSpPr>
            <a:xfrm>
              <a:off x="4483326" y="697752"/>
              <a:ext cx="7054381" cy="1814949"/>
              <a:chOff x="4483326" y="697752"/>
              <a:chExt cx="7054381" cy="1814949"/>
            </a:xfrm>
          </p:grpSpPr>
          <p:grpSp>
            <p:nvGrpSpPr>
              <p:cNvPr id="200" name="Grupo 199">
                <a:extLst>
                  <a:ext uri="{FF2B5EF4-FFF2-40B4-BE49-F238E27FC236}">
                    <a16:creationId xmlns:a16="http://schemas.microsoft.com/office/drawing/2014/main" id="{85F4C721-007A-5D03-C534-24869876FCFC}"/>
                  </a:ext>
                </a:extLst>
              </p:cNvPr>
              <p:cNvGrpSpPr/>
              <p:nvPr/>
            </p:nvGrpSpPr>
            <p:grpSpPr>
              <a:xfrm>
                <a:off x="4483326" y="697752"/>
                <a:ext cx="3424917" cy="1814949"/>
                <a:chOff x="4483326" y="697752"/>
                <a:chExt cx="3424917" cy="1814949"/>
              </a:xfrm>
            </p:grpSpPr>
            <p:sp>
              <p:nvSpPr>
                <p:cNvPr id="205" name="Rectángulo 204">
                  <a:extLst>
                    <a:ext uri="{FF2B5EF4-FFF2-40B4-BE49-F238E27FC236}">
                      <a16:creationId xmlns:a16="http://schemas.microsoft.com/office/drawing/2014/main" id="{B89E4310-05A9-221D-4FF0-529929EAFD7C}"/>
                    </a:ext>
                  </a:extLst>
                </p:cNvPr>
                <p:cNvSpPr/>
                <p:nvPr/>
              </p:nvSpPr>
              <p:spPr>
                <a:xfrm>
                  <a:off x="4483326" y="697752"/>
                  <a:ext cx="3424917" cy="181494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>
                  <a:outerShdw blurRad="254000" dist="38100" dir="2700000" sx="95000" sy="95000" algn="ctr" rotWithShape="0">
                    <a:srgbClr val="000000">
                      <a:alpha val="21000"/>
                    </a:srgb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pic>
              <p:nvPicPr>
                <p:cNvPr id="206" name="Imagen 205">
                  <a:extLst>
                    <a:ext uri="{FF2B5EF4-FFF2-40B4-BE49-F238E27FC236}">
                      <a16:creationId xmlns:a16="http://schemas.microsoft.com/office/drawing/2014/main" id="{EA691415-2BF2-572A-C9D0-D6C486D3770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8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6195784" y="697752"/>
                  <a:ext cx="1712459" cy="1814949"/>
                </a:xfrm>
                <a:prstGeom prst="rect">
                  <a:avLst/>
                </a:prstGeom>
              </p:spPr>
            </p:pic>
            <p:sp>
              <p:nvSpPr>
                <p:cNvPr id="207" name="CuadroTexto 206">
                  <a:extLst>
                    <a:ext uri="{FF2B5EF4-FFF2-40B4-BE49-F238E27FC236}">
                      <a16:creationId xmlns:a16="http://schemas.microsoft.com/office/drawing/2014/main" id="{94CAF959-984E-F6EC-75A0-3CC1F0141EDE}"/>
                    </a:ext>
                  </a:extLst>
                </p:cNvPr>
                <p:cNvSpPr txBox="1"/>
                <p:nvPr/>
              </p:nvSpPr>
              <p:spPr>
                <a:xfrm>
                  <a:off x="4662235" y="890734"/>
                  <a:ext cx="1251548" cy="443198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l">
                    <a:lnSpc>
                      <a:spcPct val="90000"/>
                    </a:lnSpc>
                    <a:spcBef>
                      <a:spcPts val="1000"/>
                    </a:spcBef>
                  </a:pPr>
                  <a:r>
                    <a:rPr lang="es-ES" sz="1600" dirty="0">
                      <a:solidFill>
                        <a:schemeClr val="accent2">
                          <a:lumMod val="85000"/>
                          <a:lumOff val="15000"/>
                        </a:schemeClr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SPANISH LEAGUE</a:t>
                  </a:r>
                </a:p>
              </p:txBody>
            </p:sp>
          </p:grpSp>
          <p:grpSp>
            <p:nvGrpSpPr>
              <p:cNvPr id="201" name="Grupo 200">
                <a:extLst>
                  <a:ext uri="{FF2B5EF4-FFF2-40B4-BE49-F238E27FC236}">
                    <a16:creationId xmlns:a16="http://schemas.microsoft.com/office/drawing/2014/main" id="{F71921CE-761B-F43A-9AB0-FF0F8BFCAE66}"/>
                  </a:ext>
                </a:extLst>
              </p:cNvPr>
              <p:cNvGrpSpPr/>
              <p:nvPr/>
            </p:nvGrpSpPr>
            <p:grpSpPr>
              <a:xfrm>
                <a:off x="8112790" y="697752"/>
                <a:ext cx="3424917" cy="1814949"/>
                <a:chOff x="4483326" y="697752"/>
                <a:chExt cx="3424917" cy="1814949"/>
              </a:xfrm>
            </p:grpSpPr>
            <p:sp>
              <p:nvSpPr>
                <p:cNvPr id="202" name="Rectángulo 201">
                  <a:extLst>
                    <a:ext uri="{FF2B5EF4-FFF2-40B4-BE49-F238E27FC236}">
                      <a16:creationId xmlns:a16="http://schemas.microsoft.com/office/drawing/2014/main" id="{014CD1A7-1F5F-DD8E-8836-759B785F3DFA}"/>
                    </a:ext>
                  </a:extLst>
                </p:cNvPr>
                <p:cNvSpPr/>
                <p:nvPr/>
              </p:nvSpPr>
              <p:spPr>
                <a:xfrm>
                  <a:off x="4483326" y="697752"/>
                  <a:ext cx="3424917" cy="181494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>
                  <a:outerShdw blurRad="254000" dist="38100" dir="2700000" sx="95000" sy="95000" algn="ctr" rotWithShape="0">
                    <a:srgbClr val="000000">
                      <a:alpha val="21000"/>
                    </a:srgb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pic>
              <p:nvPicPr>
                <p:cNvPr id="203" name="Imagen 202">
                  <a:extLst>
                    <a:ext uri="{FF2B5EF4-FFF2-40B4-BE49-F238E27FC236}">
                      <a16:creationId xmlns:a16="http://schemas.microsoft.com/office/drawing/2014/main" id="{38E955A2-3027-35D2-7AAD-ADD29579339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9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6195784" y="697752"/>
                  <a:ext cx="1712459" cy="1814949"/>
                </a:xfrm>
                <a:prstGeom prst="rect">
                  <a:avLst/>
                </a:prstGeom>
              </p:spPr>
            </p:pic>
            <p:sp>
              <p:nvSpPr>
                <p:cNvPr id="204" name="CuadroTexto 203">
                  <a:extLst>
                    <a:ext uri="{FF2B5EF4-FFF2-40B4-BE49-F238E27FC236}">
                      <a16:creationId xmlns:a16="http://schemas.microsoft.com/office/drawing/2014/main" id="{B27DE6EF-73AD-49BA-39D7-1D8FAAF75E18}"/>
                    </a:ext>
                  </a:extLst>
                </p:cNvPr>
                <p:cNvSpPr txBox="1"/>
                <p:nvPr/>
              </p:nvSpPr>
              <p:spPr>
                <a:xfrm>
                  <a:off x="4662235" y="890734"/>
                  <a:ext cx="1251548" cy="443198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l">
                    <a:lnSpc>
                      <a:spcPct val="90000"/>
                    </a:lnSpc>
                    <a:spcBef>
                      <a:spcPts val="1000"/>
                    </a:spcBef>
                  </a:pPr>
                  <a:r>
                    <a:rPr lang="es-ES" sz="1600" dirty="0">
                      <a:solidFill>
                        <a:schemeClr val="accent2">
                          <a:lumMod val="85000"/>
                          <a:lumOff val="15000"/>
                        </a:schemeClr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CHAMPIONS LEAGUE</a:t>
                  </a:r>
                </a:p>
              </p:txBody>
            </p:sp>
          </p:grpSp>
        </p:grpSp>
        <p:grpSp>
          <p:nvGrpSpPr>
            <p:cNvPr id="182" name="Grupo 181">
              <a:extLst>
                <a:ext uri="{FF2B5EF4-FFF2-40B4-BE49-F238E27FC236}">
                  <a16:creationId xmlns:a16="http://schemas.microsoft.com/office/drawing/2014/main" id="{5320CEE7-B64E-EB01-4821-879D4D65BCCA}"/>
                </a:ext>
              </a:extLst>
            </p:cNvPr>
            <p:cNvGrpSpPr/>
            <p:nvPr/>
          </p:nvGrpSpPr>
          <p:grpSpPr>
            <a:xfrm>
              <a:off x="4483326" y="2709432"/>
              <a:ext cx="7054381" cy="1814949"/>
              <a:chOff x="4483326" y="697752"/>
              <a:chExt cx="7054381" cy="1814949"/>
            </a:xfrm>
          </p:grpSpPr>
          <p:grpSp>
            <p:nvGrpSpPr>
              <p:cNvPr id="192" name="Grupo 191">
                <a:extLst>
                  <a:ext uri="{FF2B5EF4-FFF2-40B4-BE49-F238E27FC236}">
                    <a16:creationId xmlns:a16="http://schemas.microsoft.com/office/drawing/2014/main" id="{F7328486-CDB1-B6A3-F241-D145FFC08436}"/>
                  </a:ext>
                </a:extLst>
              </p:cNvPr>
              <p:cNvGrpSpPr/>
              <p:nvPr/>
            </p:nvGrpSpPr>
            <p:grpSpPr>
              <a:xfrm>
                <a:off x="4483326" y="697752"/>
                <a:ext cx="3424917" cy="1814949"/>
                <a:chOff x="4483326" y="697752"/>
                <a:chExt cx="3424917" cy="1814949"/>
              </a:xfrm>
            </p:grpSpPr>
            <p:sp>
              <p:nvSpPr>
                <p:cNvPr id="197" name="Rectángulo 196">
                  <a:extLst>
                    <a:ext uri="{FF2B5EF4-FFF2-40B4-BE49-F238E27FC236}">
                      <a16:creationId xmlns:a16="http://schemas.microsoft.com/office/drawing/2014/main" id="{E70E0D16-29CC-8F23-2206-FB5565C199F4}"/>
                    </a:ext>
                  </a:extLst>
                </p:cNvPr>
                <p:cNvSpPr/>
                <p:nvPr/>
              </p:nvSpPr>
              <p:spPr>
                <a:xfrm>
                  <a:off x="4483326" y="697752"/>
                  <a:ext cx="3424917" cy="181494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>
                  <a:outerShdw blurRad="254000" dist="38100" dir="2700000" sx="95000" sy="95000" algn="ctr" rotWithShape="0">
                    <a:srgbClr val="000000">
                      <a:alpha val="21000"/>
                    </a:srgb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pic>
              <p:nvPicPr>
                <p:cNvPr id="198" name="Imagen 197">
                  <a:extLst>
                    <a:ext uri="{FF2B5EF4-FFF2-40B4-BE49-F238E27FC236}">
                      <a16:creationId xmlns:a16="http://schemas.microsoft.com/office/drawing/2014/main" id="{824242C3-A6EB-1E2A-9BB9-7E019D29C1A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0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6195784" y="697752"/>
                  <a:ext cx="1712459" cy="1814949"/>
                </a:xfrm>
                <a:prstGeom prst="rect">
                  <a:avLst/>
                </a:prstGeom>
              </p:spPr>
            </p:pic>
            <p:sp>
              <p:nvSpPr>
                <p:cNvPr id="199" name="CuadroTexto 198">
                  <a:extLst>
                    <a:ext uri="{FF2B5EF4-FFF2-40B4-BE49-F238E27FC236}">
                      <a16:creationId xmlns:a16="http://schemas.microsoft.com/office/drawing/2014/main" id="{2D9A3F71-D595-E50E-AF61-B5F63E13A4EC}"/>
                    </a:ext>
                  </a:extLst>
                </p:cNvPr>
                <p:cNvSpPr txBox="1"/>
                <p:nvPr/>
              </p:nvSpPr>
              <p:spPr>
                <a:xfrm>
                  <a:off x="4662235" y="890734"/>
                  <a:ext cx="1333982" cy="443198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l">
                    <a:lnSpc>
                      <a:spcPct val="90000"/>
                    </a:lnSpc>
                    <a:spcBef>
                      <a:spcPts val="1000"/>
                    </a:spcBef>
                  </a:pPr>
                  <a:r>
                    <a:rPr lang="es-ES" sz="1600" dirty="0">
                      <a:solidFill>
                        <a:schemeClr val="accent2">
                          <a:lumMod val="85000"/>
                          <a:lumOff val="15000"/>
                        </a:schemeClr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EURO</a:t>
                  </a:r>
                  <a:br>
                    <a:rPr lang="es-ES" sz="1600" dirty="0">
                      <a:solidFill>
                        <a:schemeClr val="accent2">
                          <a:lumMod val="85000"/>
                          <a:lumOff val="15000"/>
                        </a:schemeClr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</a:br>
                  <a:r>
                    <a:rPr lang="es-ES" sz="1600" dirty="0">
                      <a:solidFill>
                        <a:schemeClr val="accent2">
                          <a:lumMod val="85000"/>
                          <a:lumOff val="15000"/>
                        </a:schemeClr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2024</a:t>
                  </a:r>
                </a:p>
              </p:txBody>
            </p:sp>
          </p:grpSp>
          <p:grpSp>
            <p:nvGrpSpPr>
              <p:cNvPr id="193" name="Grupo 192">
                <a:extLst>
                  <a:ext uri="{FF2B5EF4-FFF2-40B4-BE49-F238E27FC236}">
                    <a16:creationId xmlns:a16="http://schemas.microsoft.com/office/drawing/2014/main" id="{15EC7692-33C9-21CC-6A30-3B1DA940481D}"/>
                  </a:ext>
                </a:extLst>
              </p:cNvPr>
              <p:cNvGrpSpPr/>
              <p:nvPr/>
            </p:nvGrpSpPr>
            <p:grpSpPr>
              <a:xfrm>
                <a:off x="8112790" y="697752"/>
                <a:ext cx="3424917" cy="1814949"/>
                <a:chOff x="4483326" y="697752"/>
                <a:chExt cx="3424917" cy="1814949"/>
              </a:xfrm>
            </p:grpSpPr>
            <p:sp>
              <p:nvSpPr>
                <p:cNvPr id="194" name="Rectángulo 193">
                  <a:extLst>
                    <a:ext uri="{FF2B5EF4-FFF2-40B4-BE49-F238E27FC236}">
                      <a16:creationId xmlns:a16="http://schemas.microsoft.com/office/drawing/2014/main" id="{EE64E4B7-08F5-B5C5-140D-A56BF6CA9773}"/>
                    </a:ext>
                  </a:extLst>
                </p:cNvPr>
                <p:cNvSpPr/>
                <p:nvPr/>
              </p:nvSpPr>
              <p:spPr>
                <a:xfrm>
                  <a:off x="4483326" y="697752"/>
                  <a:ext cx="3424917" cy="181494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>
                  <a:outerShdw blurRad="254000" dist="38100" dir="2700000" sx="95000" sy="95000" algn="ctr" rotWithShape="0">
                    <a:srgbClr val="000000">
                      <a:alpha val="21000"/>
                    </a:srgb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pic>
              <p:nvPicPr>
                <p:cNvPr id="195" name="Imagen 194">
                  <a:extLst>
                    <a:ext uri="{FF2B5EF4-FFF2-40B4-BE49-F238E27FC236}">
                      <a16:creationId xmlns:a16="http://schemas.microsoft.com/office/drawing/2014/main" id="{C7B8FC32-7A1D-AE20-3338-0029798C4D0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1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6195784" y="697752"/>
                  <a:ext cx="1712459" cy="1814949"/>
                </a:xfrm>
                <a:prstGeom prst="rect">
                  <a:avLst/>
                </a:prstGeom>
              </p:spPr>
            </p:pic>
            <p:sp>
              <p:nvSpPr>
                <p:cNvPr id="196" name="CuadroTexto 195">
                  <a:extLst>
                    <a:ext uri="{FF2B5EF4-FFF2-40B4-BE49-F238E27FC236}">
                      <a16:creationId xmlns:a16="http://schemas.microsoft.com/office/drawing/2014/main" id="{9F2CBCC5-40EC-A711-953D-09D156C9F321}"/>
                    </a:ext>
                  </a:extLst>
                </p:cNvPr>
                <p:cNvSpPr txBox="1"/>
                <p:nvPr/>
              </p:nvSpPr>
              <p:spPr>
                <a:xfrm>
                  <a:off x="4662234" y="890734"/>
                  <a:ext cx="1251549" cy="66479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l">
                    <a:lnSpc>
                      <a:spcPct val="90000"/>
                    </a:lnSpc>
                    <a:spcBef>
                      <a:spcPts val="1000"/>
                    </a:spcBef>
                  </a:pPr>
                  <a:r>
                    <a:rPr lang="es-ES" sz="1600" dirty="0">
                      <a:solidFill>
                        <a:schemeClr val="accent2">
                          <a:lumMod val="85000"/>
                          <a:lumOff val="15000"/>
                        </a:schemeClr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CONCERTS </a:t>
                  </a:r>
                  <a:br>
                    <a:rPr lang="es-ES" sz="1600" dirty="0">
                      <a:solidFill>
                        <a:schemeClr val="accent2">
                          <a:lumMod val="85000"/>
                          <a:lumOff val="15000"/>
                        </a:schemeClr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</a:br>
                  <a:r>
                    <a:rPr lang="es-ES" sz="1600" dirty="0">
                      <a:solidFill>
                        <a:schemeClr val="accent2">
                          <a:lumMod val="85000"/>
                          <a:lumOff val="15000"/>
                        </a:schemeClr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IN SPAIN </a:t>
                  </a:r>
                  <a:br>
                    <a:rPr lang="es-ES" sz="1600" dirty="0">
                      <a:solidFill>
                        <a:schemeClr val="accent2">
                          <a:lumMod val="85000"/>
                          <a:lumOff val="15000"/>
                        </a:schemeClr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</a:br>
                  <a:r>
                    <a:rPr lang="es-ES" sz="1600" dirty="0">
                      <a:solidFill>
                        <a:schemeClr val="accent2">
                          <a:lumMod val="85000"/>
                          <a:lumOff val="15000"/>
                        </a:schemeClr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AND EUROPE</a:t>
                  </a:r>
                </a:p>
              </p:txBody>
            </p:sp>
          </p:grpSp>
        </p:grpSp>
        <p:grpSp>
          <p:nvGrpSpPr>
            <p:cNvPr id="183" name="Grupo 182">
              <a:extLst>
                <a:ext uri="{FF2B5EF4-FFF2-40B4-BE49-F238E27FC236}">
                  <a16:creationId xmlns:a16="http://schemas.microsoft.com/office/drawing/2014/main" id="{DEE7C4CC-B521-8B32-358A-1F10F9EF4F20}"/>
                </a:ext>
              </a:extLst>
            </p:cNvPr>
            <p:cNvGrpSpPr/>
            <p:nvPr/>
          </p:nvGrpSpPr>
          <p:grpSpPr>
            <a:xfrm>
              <a:off x="4483326" y="4721113"/>
              <a:ext cx="7054381" cy="1814949"/>
              <a:chOff x="4483326" y="697752"/>
              <a:chExt cx="7054381" cy="1814949"/>
            </a:xfrm>
          </p:grpSpPr>
          <p:grpSp>
            <p:nvGrpSpPr>
              <p:cNvPr id="184" name="Grupo 183">
                <a:extLst>
                  <a:ext uri="{FF2B5EF4-FFF2-40B4-BE49-F238E27FC236}">
                    <a16:creationId xmlns:a16="http://schemas.microsoft.com/office/drawing/2014/main" id="{1A1E9A6E-D455-1762-A934-96EC2F13853E}"/>
                  </a:ext>
                </a:extLst>
              </p:cNvPr>
              <p:cNvGrpSpPr/>
              <p:nvPr/>
            </p:nvGrpSpPr>
            <p:grpSpPr>
              <a:xfrm>
                <a:off x="4483326" y="697752"/>
                <a:ext cx="3424917" cy="1814949"/>
                <a:chOff x="4483326" y="697752"/>
                <a:chExt cx="3424917" cy="1814949"/>
              </a:xfrm>
            </p:grpSpPr>
            <p:sp>
              <p:nvSpPr>
                <p:cNvPr id="189" name="Rectángulo 188">
                  <a:extLst>
                    <a:ext uri="{FF2B5EF4-FFF2-40B4-BE49-F238E27FC236}">
                      <a16:creationId xmlns:a16="http://schemas.microsoft.com/office/drawing/2014/main" id="{99E474E5-1C93-1DA2-2F6D-DEEC17D1D4BE}"/>
                    </a:ext>
                  </a:extLst>
                </p:cNvPr>
                <p:cNvSpPr/>
                <p:nvPr/>
              </p:nvSpPr>
              <p:spPr>
                <a:xfrm>
                  <a:off x="4483326" y="697752"/>
                  <a:ext cx="3424917" cy="181494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>
                  <a:outerShdw blurRad="254000" dist="38100" dir="2700000" sx="95000" sy="95000" algn="ctr" rotWithShape="0">
                    <a:srgbClr val="000000">
                      <a:alpha val="21000"/>
                    </a:srgb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pic>
              <p:nvPicPr>
                <p:cNvPr id="190" name="Imagen 189">
                  <a:extLst>
                    <a:ext uri="{FF2B5EF4-FFF2-40B4-BE49-F238E27FC236}">
                      <a16:creationId xmlns:a16="http://schemas.microsoft.com/office/drawing/2014/main" id="{B8B717C0-66EB-CCAC-EADD-5F2BED25497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2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6195784" y="697752"/>
                  <a:ext cx="1712459" cy="1814949"/>
                </a:xfrm>
                <a:prstGeom prst="rect">
                  <a:avLst/>
                </a:prstGeom>
              </p:spPr>
            </p:pic>
            <p:sp>
              <p:nvSpPr>
                <p:cNvPr id="191" name="CuadroTexto 190">
                  <a:extLst>
                    <a:ext uri="{FF2B5EF4-FFF2-40B4-BE49-F238E27FC236}">
                      <a16:creationId xmlns:a16="http://schemas.microsoft.com/office/drawing/2014/main" id="{645AB229-9BA1-AD95-E72C-F63A5BB1CCAC}"/>
                    </a:ext>
                  </a:extLst>
                </p:cNvPr>
                <p:cNvSpPr txBox="1"/>
                <p:nvPr/>
              </p:nvSpPr>
              <p:spPr>
                <a:xfrm>
                  <a:off x="4662235" y="890734"/>
                  <a:ext cx="1251548" cy="443198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l">
                    <a:lnSpc>
                      <a:spcPct val="90000"/>
                    </a:lnSpc>
                    <a:spcBef>
                      <a:spcPts val="1000"/>
                    </a:spcBef>
                  </a:pPr>
                  <a:r>
                    <a:rPr lang="es-ES" sz="1600" dirty="0">
                      <a:solidFill>
                        <a:schemeClr val="accent2">
                          <a:lumMod val="85000"/>
                          <a:lumOff val="15000"/>
                        </a:schemeClr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MUSIC FESTIVALS</a:t>
                  </a:r>
                </a:p>
              </p:txBody>
            </p:sp>
          </p:grpSp>
          <p:grpSp>
            <p:nvGrpSpPr>
              <p:cNvPr id="185" name="Grupo 184">
                <a:extLst>
                  <a:ext uri="{FF2B5EF4-FFF2-40B4-BE49-F238E27FC236}">
                    <a16:creationId xmlns:a16="http://schemas.microsoft.com/office/drawing/2014/main" id="{C9B4CA35-721C-82F2-D371-B193BA74FF4F}"/>
                  </a:ext>
                </a:extLst>
              </p:cNvPr>
              <p:cNvGrpSpPr/>
              <p:nvPr/>
            </p:nvGrpSpPr>
            <p:grpSpPr>
              <a:xfrm>
                <a:off x="8112790" y="697752"/>
                <a:ext cx="3424917" cy="1814949"/>
                <a:chOff x="4483326" y="697752"/>
                <a:chExt cx="3424917" cy="1814949"/>
              </a:xfrm>
            </p:grpSpPr>
            <p:sp>
              <p:nvSpPr>
                <p:cNvPr id="186" name="Rectángulo 185">
                  <a:extLst>
                    <a:ext uri="{FF2B5EF4-FFF2-40B4-BE49-F238E27FC236}">
                      <a16:creationId xmlns:a16="http://schemas.microsoft.com/office/drawing/2014/main" id="{F869BBBC-5DFA-0887-7320-6A0AD1B541CB}"/>
                    </a:ext>
                  </a:extLst>
                </p:cNvPr>
                <p:cNvSpPr/>
                <p:nvPr/>
              </p:nvSpPr>
              <p:spPr>
                <a:xfrm>
                  <a:off x="4483326" y="697752"/>
                  <a:ext cx="3424917" cy="181494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>
                  <a:outerShdw blurRad="254000" dist="38100" dir="2700000" sx="95000" sy="95000" algn="ctr" rotWithShape="0">
                    <a:srgbClr val="000000">
                      <a:alpha val="21000"/>
                    </a:srgb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pic>
              <p:nvPicPr>
                <p:cNvPr id="187" name="Imagen 186">
                  <a:extLst>
                    <a:ext uri="{FF2B5EF4-FFF2-40B4-BE49-F238E27FC236}">
                      <a16:creationId xmlns:a16="http://schemas.microsoft.com/office/drawing/2014/main" id="{9563B53D-51A4-1C8F-C459-F88C7833EBC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3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 l="32201" t="5288" r="14309"/>
                <a:stretch/>
              </p:blipFill>
              <p:spPr>
                <a:xfrm>
                  <a:off x="6195784" y="697752"/>
                  <a:ext cx="1712459" cy="1814949"/>
                </a:xfrm>
                <a:prstGeom prst="rect">
                  <a:avLst/>
                </a:prstGeom>
              </p:spPr>
            </p:pic>
            <p:sp>
              <p:nvSpPr>
                <p:cNvPr id="188" name="CuadroTexto 187">
                  <a:extLst>
                    <a:ext uri="{FF2B5EF4-FFF2-40B4-BE49-F238E27FC236}">
                      <a16:creationId xmlns:a16="http://schemas.microsoft.com/office/drawing/2014/main" id="{D5B7F16D-1162-7104-56BD-538D79BC6F29}"/>
                    </a:ext>
                  </a:extLst>
                </p:cNvPr>
                <p:cNvSpPr txBox="1"/>
                <p:nvPr/>
              </p:nvSpPr>
              <p:spPr>
                <a:xfrm>
                  <a:off x="4662235" y="890734"/>
                  <a:ext cx="1251548" cy="66479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l">
                    <a:lnSpc>
                      <a:spcPct val="90000"/>
                    </a:lnSpc>
                    <a:spcBef>
                      <a:spcPts val="1000"/>
                    </a:spcBef>
                  </a:pPr>
                  <a:r>
                    <a:rPr lang="es-ES" sz="1600" dirty="0">
                      <a:solidFill>
                        <a:schemeClr val="accent2">
                          <a:lumMod val="85000"/>
                          <a:lumOff val="15000"/>
                        </a:schemeClr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PARIS OLYMPICS 2024</a:t>
                  </a:r>
                </a:p>
              </p:txBody>
            </p:sp>
          </p:grpSp>
        </p:grpSp>
      </p:grpSp>
      <p:sp>
        <p:nvSpPr>
          <p:cNvPr id="4" name="Rectángulo 3">
            <a:extLst>
              <a:ext uri="{FF2B5EF4-FFF2-40B4-BE49-F238E27FC236}">
                <a16:creationId xmlns:a16="http://schemas.microsoft.com/office/drawing/2014/main" id="{A3754831-D8FD-FCE3-38C7-B621D1423492}"/>
              </a:ext>
            </a:extLst>
          </p:cNvPr>
          <p:cNvSpPr/>
          <p:nvPr/>
        </p:nvSpPr>
        <p:spPr>
          <a:xfrm>
            <a:off x="0" y="0"/>
            <a:ext cx="4368800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555072C1-5D1B-1603-1B55-7E70160DB49E}"/>
              </a:ext>
            </a:extLst>
          </p:cNvPr>
          <p:cNvSpPr txBox="1"/>
          <p:nvPr/>
        </p:nvSpPr>
        <p:spPr>
          <a:xfrm>
            <a:off x="661212" y="662333"/>
            <a:ext cx="323807" cy="34624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es-ES"/>
            </a:defPPr>
            <a:lvl1pPr>
              <a:lnSpc>
                <a:spcPct val="90000"/>
              </a:lnSpc>
              <a:spcBef>
                <a:spcPts val="1000"/>
              </a:spcBef>
              <a:defRPr sz="2500" b="1">
                <a:solidFill>
                  <a:schemeClr val="bg2">
                    <a:lumMod val="9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s-ES" dirty="0"/>
              <a:t>01</a:t>
            </a:r>
            <a:endParaRPr lang="en-GB" dirty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2163F36E-627D-0286-D2F9-7EC7B25AEC2C}"/>
              </a:ext>
            </a:extLst>
          </p:cNvPr>
          <p:cNvSpPr txBox="1"/>
          <p:nvPr/>
        </p:nvSpPr>
        <p:spPr>
          <a:xfrm>
            <a:off x="1080660" y="662333"/>
            <a:ext cx="323807" cy="34624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>
              <a:lnSpc>
                <a:spcPct val="90000"/>
              </a:lnSpc>
              <a:spcBef>
                <a:spcPts val="1000"/>
              </a:spcBef>
            </a:pPr>
            <a:r>
              <a:rPr lang="es-ES" sz="25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02</a:t>
            </a:r>
            <a:endParaRPr lang="en-GB" sz="25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05DF0A17-6231-06DB-7DB5-39F83BDF90D6}"/>
              </a:ext>
            </a:extLst>
          </p:cNvPr>
          <p:cNvSpPr txBox="1"/>
          <p:nvPr/>
        </p:nvSpPr>
        <p:spPr>
          <a:xfrm>
            <a:off x="1500108" y="662333"/>
            <a:ext cx="323807" cy="34624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>
              <a:lnSpc>
                <a:spcPct val="90000"/>
              </a:lnSpc>
              <a:spcBef>
                <a:spcPts val="1000"/>
              </a:spcBef>
            </a:pPr>
            <a:r>
              <a:rPr lang="es-ES" sz="2500" b="1" dirty="0">
                <a:solidFill>
                  <a:schemeClr val="bg2">
                    <a:lumMod val="9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03</a:t>
            </a:r>
            <a:endParaRPr lang="en-GB" sz="2500" b="1" dirty="0">
              <a:solidFill>
                <a:schemeClr val="bg2">
                  <a:lumMod val="9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9B3AA062-BD5C-F21F-DBBD-EE025AE0C6C3}"/>
              </a:ext>
            </a:extLst>
          </p:cNvPr>
          <p:cNvSpPr txBox="1"/>
          <p:nvPr/>
        </p:nvSpPr>
        <p:spPr>
          <a:xfrm>
            <a:off x="1919556" y="662333"/>
            <a:ext cx="323807" cy="34624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>
              <a:lnSpc>
                <a:spcPct val="90000"/>
              </a:lnSpc>
              <a:spcBef>
                <a:spcPts val="1000"/>
              </a:spcBef>
            </a:pPr>
            <a:r>
              <a:rPr lang="es-ES" sz="2500" b="1" dirty="0">
                <a:solidFill>
                  <a:schemeClr val="bg2">
                    <a:lumMod val="9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04</a:t>
            </a:r>
            <a:endParaRPr lang="en-GB" sz="2500" b="1" dirty="0">
              <a:solidFill>
                <a:schemeClr val="bg2">
                  <a:lumMod val="9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3B35F581-A7E5-925F-B64E-F6C37B597BF1}"/>
              </a:ext>
            </a:extLst>
          </p:cNvPr>
          <p:cNvSpPr txBox="1"/>
          <p:nvPr/>
        </p:nvSpPr>
        <p:spPr>
          <a:xfrm>
            <a:off x="2339003" y="662333"/>
            <a:ext cx="323807" cy="34624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>
              <a:lnSpc>
                <a:spcPct val="90000"/>
              </a:lnSpc>
              <a:spcBef>
                <a:spcPts val="1000"/>
              </a:spcBef>
            </a:pPr>
            <a:r>
              <a:rPr lang="es-ES" sz="2500" b="1" dirty="0">
                <a:solidFill>
                  <a:schemeClr val="bg2">
                    <a:lumMod val="9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05</a:t>
            </a:r>
            <a:endParaRPr lang="en-GB" sz="2500" b="1" dirty="0">
              <a:solidFill>
                <a:schemeClr val="bg2">
                  <a:lumMod val="9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3" name="Conector recto 22">
            <a:extLst>
              <a:ext uri="{FF2B5EF4-FFF2-40B4-BE49-F238E27FC236}">
                <a16:creationId xmlns:a16="http://schemas.microsoft.com/office/drawing/2014/main" id="{2E69A13E-BCEB-23EC-3454-E0ECE5E6DF38}"/>
              </a:ext>
            </a:extLst>
          </p:cNvPr>
          <p:cNvCxnSpPr/>
          <p:nvPr/>
        </p:nvCxnSpPr>
        <p:spPr>
          <a:xfrm>
            <a:off x="1080660" y="1019520"/>
            <a:ext cx="323807" cy="0"/>
          </a:xfrm>
          <a:prstGeom prst="line">
            <a:avLst/>
          </a:prstGeom>
          <a:ln w="44450" cap="rnd">
            <a:solidFill>
              <a:srgbClr val="C0000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CuadroTexto 23">
            <a:extLst>
              <a:ext uri="{FF2B5EF4-FFF2-40B4-BE49-F238E27FC236}">
                <a16:creationId xmlns:a16="http://schemas.microsoft.com/office/drawing/2014/main" id="{3457DD00-B430-CC72-BF80-FF50EFAE74D4}"/>
              </a:ext>
            </a:extLst>
          </p:cNvPr>
          <p:cNvSpPr txBox="1"/>
          <p:nvPr/>
        </p:nvSpPr>
        <p:spPr>
          <a:xfrm>
            <a:off x="644745" y="1081226"/>
            <a:ext cx="3157531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>
              <a:lnSpc>
                <a:spcPct val="90000"/>
              </a:lnSpc>
              <a:spcBef>
                <a:spcPts val="1000"/>
              </a:spcBef>
            </a:pPr>
            <a:r>
              <a:rPr lang="es-ES" sz="4000" b="1" dirty="0">
                <a:solidFill>
                  <a:schemeClr val="accent2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GASTRONOMY</a:t>
            </a: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988BDC3F-547F-3B49-FFBE-9BF55A77C718}"/>
              </a:ext>
            </a:extLst>
          </p:cNvPr>
          <p:cNvSpPr txBox="1"/>
          <p:nvPr/>
        </p:nvSpPr>
        <p:spPr>
          <a:xfrm>
            <a:off x="643731" y="1765498"/>
            <a:ext cx="2760651" cy="180049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lnSpc>
                <a:spcPct val="90000"/>
              </a:lnSpc>
              <a:spcBef>
                <a:spcPts val="1000"/>
              </a:spcBef>
            </a:pPr>
            <a:r>
              <a:rPr lang="es-ES" sz="2600" dirty="0" err="1">
                <a:solidFill>
                  <a:schemeClr val="accent2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We</a:t>
            </a:r>
            <a:r>
              <a:rPr lang="es-ES" sz="2600" dirty="0">
                <a:solidFill>
                  <a:schemeClr val="accent2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s-ES" sz="2600" dirty="0" err="1">
                <a:solidFill>
                  <a:schemeClr val="accent2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offer</a:t>
            </a:r>
            <a:r>
              <a:rPr lang="es-ES" sz="2600" dirty="0">
                <a:solidFill>
                  <a:schemeClr val="accent2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a </a:t>
            </a:r>
            <a:r>
              <a:rPr lang="es-ES" sz="2600" dirty="0" err="1">
                <a:solidFill>
                  <a:schemeClr val="accent2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wide</a:t>
            </a:r>
            <a:r>
              <a:rPr lang="es-ES" sz="2600" dirty="0">
                <a:solidFill>
                  <a:schemeClr val="accent2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s-ES" sz="2600" dirty="0" err="1">
                <a:solidFill>
                  <a:schemeClr val="accent2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range</a:t>
            </a:r>
            <a:r>
              <a:rPr lang="es-ES" sz="2600" dirty="0">
                <a:solidFill>
                  <a:schemeClr val="accent2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s-ES" sz="2600" dirty="0" err="1">
                <a:solidFill>
                  <a:schemeClr val="accent2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of</a:t>
            </a:r>
            <a:r>
              <a:rPr lang="es-ES" sz="2600" dirty="0">
                <a:solidFill>
                  <a:schemeClr val="accent2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s-ES" sz="2600" dirty="0" err="1">
                <a:solidFill>
                  <a:schemeClr val="accent2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activities</a:t>
            </a:r>
            <a:r>
              <a:rPr lang="es-ES" sz="2600" dirty="0">
                <a:solidFill>
                  <a:schemeClr val="accent2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br>
              <a:rPr lang="es-ES" sz="2600" dirty="0">
                <a:solidFill>
                  <a:schemeClr val="accent2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es-ES" sz="2600" dirty="0" err="1">
                <a:solidFill>
                  <a:schemeClr val="accent2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to</a:t>
            </a:r>
            <a:r>
              <a:rPr lang="es-ES" sz="2600" dirty="0">
                <a:solidFill>
                  <a:schemeClr val="accent2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s-ES" sz="2600" dirty="0" err="1">
                <a:solidFill>
                  <a:schemeClr val="accent2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discover</a:t>
            </a:r>
            <a:r>
              <a:rPr lang="es-ES" sz="2600" dirty="0">
                <a:solidFill>
                  <a:schemeClr val="accent2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s-ES" sz="2600" dirty="0" err="1">
                <a:solidFill>
                  <a:schemeClr val="accent2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Spain</a:t>
            </a:r>
            <a:r>
              <a:rPr lang="es-ES" sz="2600" dirty="0">
                <a:solidFill>
                  <a:schemeClr val="accent2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and </a:t>
            </a:r>
            <a:r>
              <a:rPr lang="es-ES" sz="2600" dirty="0" err="1">
                <a:solidFill>
                  <a:schemeClr val="accent2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its</a:t>
            </a:r>
            <a:r>
              <a:rPr lang="es-ES" sz="2600" dirty="0">
                <a:solidFill>
                  <a:schemeClr val="accent2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s-ES" sz="2600" dirty="0" err="1">
                <a:solidFill>
                  <a:schemeClr val="accent2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regions</a:t>
            </a:r>
            <a:r>
              <a:rPr lang="es-ES" sz="2600" dirty="0">
                <a:solidFill>
                  <a:schemeClr val="accent2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s-ES" sz="2600" dirty="0" err="1">
                <a:solidFill>
                  <a:schemeClr val="accent2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through</a:t>
            </a:r>
            <a:r>
              <a:rPr lang="es-ES" sz="2600" dirty="0">
                <a:solidFill>
                  <a:schemeClr val="accent2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s-ES" sz="2600" dirty="0" err="1">
                <a:solidFill>
                  <a:schemeClr val="accent2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gastronomy</a:t>
            </a:r>
            <a:r>
              <a:rPr lang="es-ES" sz="2600" dirty="0">
                <a:solidFill>
                  <a:schemeClr val="accent2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.</a:t>
            </a:r>
          </a:p>
        </p:txBody>
      </p:sp>
      <p:sp>
        <p:nvSpPr>
          <p:cNvPr id="208" name="CuadroTexto 207">
            <a:extLst>
              <a:ext uri="{FF2B5EF4-FFF2-40B4-BE49-F238E27FC236}">
                <a16:creationId xmlns:a16="http://schemas.microsoft.com/office/drawing/2014/main" id="{9301FCB2-186A-D967-D2BC-62F7B702DBC8}"/>
              </a:ext>
            </a:extLst>
          </p:cNvPr>
          <p:cNvSpPr txBox="1"/>
          <p:nvPr/>
        </p:nvSpPr>
        <p:spPr>
          <a:xfrm>
            <a:off x="668241" y="334963"/>
            <a:ext cx="1363760" cy="1261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lnSpc>
                <a:spcPct val="80000"/>
              </a:lnSpc>
              <a:spcBef>
                <a:spcPts val="1000"/>
              </a:spcBef>
            </a:pPr>
            <a:r>
              <a:rPr lang="en-GB" sz="10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Alo</a:t>
            </a:r>
            <a:r>
              <a:rPr lang="en-GB" sz="1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Spain DMC</a:t>
            </a:r>
          </a:p>
        </p:txBody>
      </p:sp>
    </p:spTree>
    <p:extLst>
      <p:ext uri="{BB962C8B-B14F-4D97-AF65-F5344CB8AC3E}">
        <p14:creationId xmlns:p14="http://schemas.microsoft.com/office/powerpoint/2010/main" val="4083044692"/>
      </p:ext>
    </p:extLst>
  </p:cSld>
  <p:clrMapOvr>
    <a:masterClrMapping/>
  </p:clrMapOvr>
  <p:transition spd="slow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>
            <a:extLst>
              <a:ext uri="{FF2B5EF4-FFF2-40B4-BE49-F238E27FC236}">
                <a16:creationId xmlns:a16="http://schemas.microsoft.com/office/drawing/2014/main" id="{A4AF1B1D-F179-D8F9-CD4B-6E78FDF5ABBE}"/>
              </a:ext>
            </a:extLst>
          </p:cNvPr>
          <p:cNvGrpSpPr/>
          <p:nvPr/>
        </p:nvGrpSpPr>
        <p:grpSpPr>
          <a:xfrm>
            <a:off x="4483326" y="697752"/>
            <a:ext cx="7054381" cy="5838310"/>
            <a:chOff x="4483326" y="697752"/>
            <a:chExt cx="7054381" cy="5838310"/>
          </a:xfrm>
        </p:grpSpPr>
        <p:grpSp>
          <p:nvGrpSpPr>
            <p:cNvPr id="49" name="Grupo 48">
              <a:extLst>
                <a:ext uri="{FF2B5EF4-FFF2-40B4-BE49-F238E27FC236}">
                  <a16:creationId xmlns:a16="http://schemas.microsoft.com/office/drawing/2014/main" id="{647A92E8-D8E7-9876-ECF0-98C1A306F0FF}"/>
                </a:ext>
              </a:extLst>
            </p:cNvPr>
            <p:cNvGrpSpPr/>
            <p:nvPr/>
          </p:nvGrpSpPr>
          <p:grpSpPr>
            <a:xfrm>
              <a:off x="4483326" y="697752"/>
              <a:ext cx="7054381" cy="1814949"/>
              <a:chOff x="4483326" y="697752"/>
              <a:chExt cx="7054381" cy="1814949"/>
            </a:xfrm>
          </p:grpSpPr>
          <p:grpSp>
            <p:nvGrpSpPr>
              <p:cNvPr id="44" name="Grupo 43">
                <a:extLst>
                  <a:ext uri="{FF2B5EF4-FFF2-40B4-BE49-F238E27FC236}">
                    <a16:creationId xmlns:a16="http://schemas.microsoft.com/office/drawing/2014/main" id="{C85A1FB7-5534-5ADE-531D-F52A9083A7B9}"/>
                  </a:ext>
                </a:extLst>
              </p:cNvPr>
              <p:cNvGrpSpPr/>
              <p:nvPr/>
            </p:nvGrpSpPr>
            <p:grpSpPr>
              <a:xfrm>
                <a:off x="4483326" y="697752"/>
                <a:ext cx="3424917" cy="1814949"/>
                <a:chOff x="4483326" y="697752"/>
                <a:chExt cx="3424917" cy="1814949"/>
              </a:xfrm>
            </p:grpSpPr>
            <p:sp>
              <p:nvSpPr>
                <p:cNvPr id="30" name="Rectángulo 29">
                  <a:extLst>
                    <a:ext uri="{FF2B5EF4-FFF2-40B4-BE49-F238E27FC236}">
                      <a16:creationId xmlns:a16="http://schemas.microsoft.com/office/drawing/2014/main" id="{FB27C12B-F589-3EC5-F2BF-AF7C5A06782D}"/>
                    </a:ext>
                  </a:extLst>
                </p:cNvPr>
                <p:cNvSpPr/>
                <p:nvPr/>
              </p:nvSpPr>
              <p:spPr>
                <a:xfrm>
                  <a:off x="4483326" y="697752"/>
                  <a:ext cx="3424917" cy="181494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>
                  <a:outerShdw blurRad="254000" dist="38100" dir="2700000" sx="95000" sy="95000" algn="ctr" rotWithShape="0">
                    <a:srgbClr val="000000">
                      <a:alpha val="21000"/>
                    </a:srgb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pic>
              <p:nvPicPr>
                <p:cNvPr id="32" name="Imagen 31">
                  <a:extLst>
                    <a:ext uri="{FF2B5EF4-FFF2-40B4-BE49-F238E27FC236}">
                      <a16:creationId xmlns:a16="http://schemas.microsoft.com/office/drawing/2014/main" id="{45A10CE6-6A9F-9430-F1AB-E02CEF87BCD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6195784" y="697752"/>
                  <a:ext cx="1712459" cy="1814949"/>
                </a:xfrm>
                <a:prstGeom prst="rect">
                  <a:avLst/>
                </a:prstGeom>
              </p:spPr>
            </p:pic>
            <p:sp>
              <p:nvSpPr>
                <p:cNvPr id="41" name="CuadroTexto 40">
                  <a:extLst>
                    <a:ext uri="{FF2B5EF4-FFF2-40B4-BE49-F238E27FC236}">
                      <a16:creationId xmlns:a16="http://schemas.microsoft.com/office/drawing/2014/main" id="{C4BAA1C9-606E-6D85-FB50-74D57E670462}"/>
                    </a:ext>
                  </a:extLst>
                </p:cNvPr>
                <p:cNvSpPr txBox="1"/>
                <p:nvPr/>
              </p:nvSpPr>
              <p:spPr>
                <a:xfrm>
                  <a:off x="4662235" y="890734"/>
                  <a:ext cx="1251548" cy="443198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l">
                    <a:lnSpc>
                      <a:spcPct val="90000"/>
                    </a:lnSpc>
                    <a:spcBef>
                      <a:spcPts val="1000"/>
                    </a:spcBef>
                  </a:pPr>
                  <a:r>
                    <a:rPr lang="es-ES" sz="1600" dirty="0">
                      <a:solidFill>
                        <a:schemeClr val="accent2">
                          <a:lumMod val="85000"/>
                          <a:lumOff val="15000"/>
                        </a:schemeClr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SPANISH LEAGUE</a:t>
                  </a:r>
                </a:p>
              </p:txBody>
            </p:sp>
          </p:grpSp>
          <p:grpSp>
            <p:nvGrpSpPr>
              <p:cNvPr id="45" name="Grupo 44">
                <a:extLst>
                  <a:ext uri="{FF2B5EF4-FFF2-40B4-BE49-F238E27FC236}">
                    <a16:creationId xmlns:a16="http://schemas.microsoft.com/office/drawing/2014/main" id="{51BA2416-3067-90D3-A510-ADE781F28A67}"/>
                  </a:ext>
                </a:extLst>
              </p:cNvPr>
              <p:cNvGrpSpPr/>
              <p:nvPr/>
            </p:nvGrpSpPr>
            <p:grpSpPr>
              <a:xfrm>
                <a:off x="8112790" y="697752"/>
                <a:ext cx="3424917" cy="1814949"/>
                <a:chOff x="4483326" y="697752"/>
                <a:chExt cx="3424917" cy="1814949"/>
              </a:xfrm>
            </p:grpSpPr>
            <p:sp>
              <p:nvSpPr>
                <p:cNvPr id="46" name="Rectángulo 45">
                  <a:extLst>
                    <a:ext uri="{FF2B5EF4-FFF2-40B4-BE49-F238E27FC236}">
                      <a16:creationId xmlns:a16="http://schemas.microsoft.com/office/drawing/2014/main" id="{6D1334FC-D7B4-B99E-A69D-934FD12FF4A5}"/>
                    </a:ext>
                  </a:extLst>
                </p:cNvPr>
                <p:cNvSpPr/>
                <p:nvPr/>
              </p:nvSpPr>
              <p:spPr>
                <a:xfrm>
                  <a:off x="4483326" y="697752"/>
                  <a:ext cx="3424917" cy="181494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>
                  <a:outerShdw blurRad="254000" dist="38100" dir="2700000" sx="95000" sy="95000" algn="ctr" rotWithShape="0">
                    <a:srgbClr val="000000">
                      <a:alpha val="21000"/>
                    </a:srgb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pic>
              <p:nvPicPr>
                <p:cNvPr id="47" name="Imagen 46">
                  <a:extLst>
                    <a:ext uri="{FF2B5EF4-FFF2-40B4-BE49-F238E27FC236}">
                      <a16:creationId xmlns:a16="http://schemas.microsoft.com/office/drawing/2014/main" id="{4CEF905B-81B6-955A-26BD-B8818A140E9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6195784" y="697752"/>
                  <a:ext cx="1712459" cy="1814949"/>
                </a:xfrm>
                <a:prstGeom prst="rect">
                  <a:avLst/>
                </a:prstGeom>
              </p:spPr>
            </p:pic>
            <p:sp>
              <p:nvSpPr>
                <p:cNvPr id="48" name="CuadroTexto 47">
                  <a:extLst>
                    <a:ext uri="{FF2B5EF4-FFF2-40B4-BE49-F238E27FC236}">
                      <a16:creationId xmlns:a16="http://schemas.microsoft.com/office/drawing/2014/main" id="{C7C94670-EEE3-A80B-9F1C-CC8DABF39DBC}"/>
                    </a:ext>
                  </a:extLst>
                </p:cNvPr>
                <p:cNvSpPr txBox="1"/>
                <p:nvPr/>
              </p:nvSpPr>
              <p:spPr>
                <a:xfrm>
                  <a:off x="4662235" y="890734"/>
                  <a:ext cx="1251548" cy="443198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l">
                    <a:lnSpc>
                      <a:spcPct val="90000"/>
                    </a:lnSpc>
                    <a:spcBef>
                      <a:spcPts val="1000"/>
                    </a:spcBef>
                  </a:pPr>
                  <a:r>
                    <a:rPr lang="es-ES" sz="1600" dirty="0">
                      <a:solidFill>
                        <a:schemeClr val="accent2">
                          <a:lumMod val="85000"/>
                          <a:lumOff val="15000"/>
                        </a:schemeClr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CHAMPIONS LEAGUE</a:t>
                  </a:r>
                </a:p>
              </p:txBody>
            </p:sp>
          </p:grpSp>
        </p:grpSp>
        <p:grpSp>
          <p:nvGrpSpPr>
            <p:cNvPr id="50" name="Grupo 49">
              <a:extLst>
                <a:ext uri="{FF2B5EF4-FFF2-40B4-BE49-F238E27FC236}">
                  <a16:creationId xmlns:a16="http://schemas.microsoft.com/office/drawing/2014/main" id="{36B6F33D-BFB2-C320-F19F-C02494E20C1C}"/>
                </a:ext>
              </a:extLst>
            </p:cNvPr>
            <p:cNvGrpSpPr/>
            <p:nvPr/>
          </p:nvGrpSpPr>
          <p:grpSpPr>
            <a:xfrm>
              <a:off x="4483326" y="2709432"/>
              <a:ext cx="7054381" cy="1814949"/>
              <a:chOff x="4483326" y="697752"/>
              <a:chExt cx="7054381" cy="1814949"/>
            </a:xfrm>
          </p:grpSpPr>
          <p:grpSp>
            <p:nvGrpSpPr>
              <p:cNvPr id="51" name="Grupo 50">
                <a:extLst>
                  <a:ext uri="{FF2B5EF4-FFF2-40B4-BE49-F238E27FC236}">
                    <a16:creationId xmlns:a16="http://schemas.microsoft.com/office/drawing/2014/main" id="{7E74D1AB-6A9D-425E-8A60-1952EB224FCA}"/>
                  </a:ext>
                </a:extLst>
              </p:cNvPr>
              <p:cNvGrpSpPr/>
              <p:nvPr/>
            </p:nvGrpSpPr>
            <p:grpSpPr>
              <a:xfrm>
                <a:off x="4483326" y="697752"/>
                <a:ext cx="3424917" cy="1814949"/>
                <a:chOff x="4483326" y="697752"/>
                <a:chExt cx="3424917" cy="1814949"/>
              </a:xfrm>
            </p:grpSpPr>
            <p:sp>
              <p:nvSpPr>
                <p:cNvPr id="56" name="Rectángulo 55">
                  <a:extLst>
                    <a:ext uri="{FF2B5EF4-FFF2-40B4-BE49-F238E27FC236}">
                      <a16:creationId xmlns:a16="http://schemas.microsoft.com/office/drawing/2014/main" id="{4EF6C4D2-C2BE-C7C9-D485-B76C920D03F4}"/>
                    </a:ext>
                  </a:extLst>
                </p:cNvPr>
                <p:cNvSpPr/>
                <p:nvPr/>
              </p:nvSpPr>
              <p:spPr>
                <a:xfrm>
                  <a:off x="4483326" y="697752"/>
                  <a:ext cx="3424917" cy="181494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>
                  <a:outerShdw blurRad="254000" dist="38100" dir="2700000" sx="95000" sy="95000" algn="ctr" rotWithShape="0">
                    <a:srgbClr val="000000">
                      <a:alpha val="21000"/>
                    </a:srgb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pic>
              <p:nvPicPr>
                <p:cNvPr id="57" name="Imagen 56">
                  <a:extLst>
                    <a:ext uri="{FF2B5EF4-FFF2-40B4-BE49-F238E27FC236}">
                      <a16:creationId xmlns:a16="http://schemas.microsoft.com/office/drawing/2014/main" id="{D1E1AA91-9055-B155-DC37-15939804759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6195784" y="697752"/>
                  <a:ext cx="1712459" cy="1814949"/>
                </a:xfrm>
                <a:prstGeom prst="rect">
                  <a:avLst/>
                </a:prstGeom>
              </p:spPr>
            </p:pic>
            <p:sp>
              <p:nvSpPr>
                <p:cNvPr id="58" name="CuadroTexto 57">
                  <a:extLst>
                    <a:ext uri="{FF2B5EF4-FFF2-40B4-BE49-F238E27FC236}">
                      <a16:creationId xmlns:a16="http://schemas.microsoft.com/office/drawing/2014/main" id="{F4A21A92-06A7-F3B5-9787-5DE5BF8F80B7}"/>
                    </a:ext>
                  </a:extLst>
                </p:cNvPr>
                <p:cNvSpPr txBox="1"/>
                <p:nvPr/>
              </p:nvSpPr>
              <p:spPr>
                <a:xfrm>
                  <a:off x="4662235" y="890734"/>
                  <a:ext cx="1333982" cy="443198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l">
                    <a:lnSpc>
                      <a:spcPct val="90000"/>
                    </a:lnSpc>
                    <a:spcBef>
                      <a:spcPts val="1000"/>
                    </a:spcBef>
                  </a:pPr>
                  <a:r>
                    <a:rPr lang="es-ES" sz="1600" dirty="0">
                      <a:solidFill>
                        <a:schemeClr val="accent2">
                          <a:lumMod val="85000"/>
                          <a:lumOff val="15000"/>
                        </a:schemeClr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EURO</a:t>
                  </a:r>
                  <a:br>
                    <a:rPr lang="es-ES" sz="1600" dirty="0">
                      <a:solidFill>
                        <a:schemeClr val="accent2">
                          <a:lumMod val="85000"/>
                          <a:lumOff val="15000"/>
                        </a:schemeClr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</a:br>
                  <a:r>
                    <a:rPr lang="es-ES" sz="1600" dirty="0">
                      <a:solidFill>
                        <a:schemeClr val="accent2">
                          <a:lumMod val="85000"/>
                          <a:lumOff val="15000"/>
                        </a:schemeClr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2024</a:t>
                  </a:r>
                </a:p>
              </p:txBody>
            </p:sp>
          </p:grpSp>
          <p:grpSp>
            <p:nvGrpSpPr>
              <p:cNvPr id="52" name="Grupo 51">
                <a:extLst>
                  <a:ext uri="{FF2B5EF4-FFF2-40B4-BE49-F238E27FC236}">
                    <a16:creationId xmlns:a16="http://schemas.microsoft.com/office/drawing/2014/main" id="{3ADF6942-6405-517B-C364-A52AB84193B5}"/>
                  </a:ext>
                </a:extLst>
              </p:cNvPr>
              <p:cNvGrpSpPr/>
              <p:nvPr/>
            </p:nvGrpSpPr>
            <p:grpSpPr>
              <a:xfrm>
                <a:off x="8112790" y="697752"/>
                <a:ext cx="3424917" cy="1814949"/>
                <a:chOff x="4483326" y="697752"/>
                <a:chExt cx="3424917" cy="1814949"/>
              </a:xfrm>
            </p:grpSpPr>
            <p:sp>
              <p:nvSpPr>
                <p:cNvPr id="53" name="Rectángulo 52">
                  <a:extLst>
                    <a:ext uri="{FF2B5EF4-FFF2-40B4-BE49-F238E27FC236}">
                      <a16:creationId xmlns:a16="http://schemas.microsoft.com/office/drawing/2014/main" id="{142678CE-7DA8-F663-AFB3-88CBB75E84A5}"/>
                    </a:ext>
                  </a:extLst>
                </p:cNvPr>
                <p:cNvSpPr/>
                <p:nvPr/>
              </p:nvSpPr>
              <p:spPr>
                <a:xfrm>
                  <a:off x="4483326" y="697752"/>
                  <a:ext cx="3424917" cy="181494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>
                  <a:outerShdw blurRad="254000" dist="38100" dir="2700000" sx="95000" sy="95000" algn="ctr" rotWithShape="0">
                    <a:srgbClr val="000000">
                      <a:alpha val="21000"/>
                    </a:srgb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pic>
              <p:nvPicPr>
                <p:cNvPr id="54" name="Imagen 53">
                  <a:extLst>
                    <a:ext uri="{FF2B5EF4-FFF2-40B4-BE49-F238E27FC236}">
                      <a16:creationId xmlns:a16="http://schemas.microsoft.com/office/drawing/2014/main" id="{2FC90673-1AB9-2FC0-76E2-72EF0B6C290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6195784" y="697752"/>
                  <a:ext cx="1712459" cy="1814949"/>
                </a:xfrm>
                <a:prstGeom prst="rect">
                  <a:avLst/>
                </a:prstGeom>
              </p:spPr>
            </p:pic>
            <p:sp>
              <p:nvSpPr>
                <p:cNvPr id="55" name="CuadroTexto 54">
                  <a:extLst>
                    <a:ext uri="{FF2B5EF4-FFF2-40B4-BE49-F238E27FC236}">
                      <a16:creationId xmlns:a16="http://schemas.microsoft.com/office/drawing/2014/main" id="{4E9D4619-AD28-5CEF-AA29-4CB44AFCCD43}"/>
                    </a:ext>
                  </a:extLst>
                </p:cNvPr>
                <p:cNvSpPr txBox="1"/>
                <p:nvPr/>
              </p:nvSpPr>
              <p:spPr>
                <a:xfrm>
                  <a:off x="4662234" y="890734"/>
                  <a:ext cx="1251549" cy="66479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l">
                    <a:lnSpc>
                      <a:spcPct val="90000"/>
                    </a:lnSpc>
                    <a:spcBef>
                      <a:spcPts val="1000"/>
                    </a:spcBef>
                  </a:pPr>
                  <a:r>
                    <a:rPr lang="es-ES" sz="1600" dirty="0">
                      <a:solidFill>
                        <a:schemeClr val="accent2">
                          <a:lumMod val="85000"/>
                          <a:lumOff val="15000"/>
                        </a:schemeClr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CONCERTS </a:t>
                  </a:r>
                  <a:br>
                    <a:rPr lang="es-ES" sz="1600" dirty="0">
                      <a:solidFill>
                        <a:schemeClr val="accent2">
                          <a:lumMod val="85000"/>
                          <a:lumOff val="15000"/>
                        </a:schemeClr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</a:br>
                  <a:r>
                    <a:rPr lang="es-ES" sz="1600" dirty="0">
                      <a:solidFill>
                        <a:schemeClr val="accent2">
                          <a:lumMod val="85000"/>
                          <a:lumOff val="15000"/>
                        </a:schemeClr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IN SPAIN </a:t>
                  </a:r>
                  <a:br>
                    <a:rPr lang="es-ES" sz="1600" dirty="0">
                      <a:solidFill>
                        <a:schemeClr val="accent2">
                          <a:lumMod val="85000"/>
                          <a:lumOff val="15000"/>
                        </a:schemeClr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</a:br>
                  <a:r>
                    <a:rPr lang="es-ES" sz="1600" dirty="0">
                      <a:solidFill>
                        <a:schemeClr val="accent2">
                          <a:lumMod val="85000"/>
                          <a:lumOff val="15000"/>
                        </a:schemeClr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AND EUROPE</a:t>
                  </a:r>
                </a:p>
              </p:txBody>
            </p:sp>
          </p:grpSp>
        </p:grpSp>
        <p:grpSp>
          <p:nvGrpSpPr>
            <p:cNvPr id="59" name="Grupo 58">
              <a:extLst>
                <a:ext uri="{FF2B5EF4-FFF2-40B4-BE49-F238E27FC236}">
                  <a16:creationId xmlns:a16="http://schemas.microsoft.com/office/drawing/2014/main" id="{7FF736A1-ED2A-C349-E180-201A70D77A73}"/>
                </a:ext>
              </a:extLst>
            </p:cNvPr>
            <p:cNvGrpSpPr/>
            <p:nvPr/>
          </p:nvGrpSpPr>
          <p:grpSpPr>
            <a:xfrm>
              <a:off x="4483326" y="4721113"/>
              <a:ext cx="7054381" cy="1814949"/>
              <a:chOff x="4483326" y="697752"/>
              <a:chExt cx="7054381" cy="1814949"/>
            </a:xfrm>
          </p:grpSpPr>
          <p:grpSp>
            <p:nvGrpSpPr>
              <p:cNvPr id="60" name="Grupo 59">
                <a:extLst>
                  <a:ext uri="{FF2B5EF4-FFF2-40B4-BE49-F238E27FC236}">
                    <a16:creationId xmlns:a16="http://schemas.microsoft.com/office/drawing/2014/main" id="{A76F7F10-15D6-7338-839A-617DF55B511F}"/>
                  </a:ext>
                </a:extLst>
              </p:cNvPr>
              <p:cNvGrpSpPr/>
              <p:nvPr/>
            </p:nvGrpSpPr>
            <p:grpSpPr>
              <a:xfrm>
                <a:off x="4483326" y="697752"/>
                <a:ext cx="3424917" cy="1814949"/>
                <a:chOff x="4483326" y="697752"/>
                <a:chExt cx="3424917" cy="1814949"/>
              </a:xfrm>
            </p:grpSpPr>
            <p:sp>
              <p:nvSpPr>
                <p:cNvPr id="65" name="Rectángulo 64">
                  <a:extLst>
                    <a:ext uri="{FF2B5EF4-FFF2-40B4-BE49-F238E27FC236}">
                      <a16:creationId xmlns:a16="http://schemas.microsoft.com/office/drawing/2014/main" id="{5FCCAA90-3082-8F33-74DA-6A971980440C}"/>
                    </a:ext>
                  </a:extLst>
                </p:cNvPr>
                <p:cNvSpPr/>
                <p:nvPr/>
              </p:nvSpPr>
              <p:spPr>
                <a:xfrm>
                  <a:off x="4483326" y="697752"/>
                  <a:ext cx="3424917" cy="181494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>
                  <a:outerShdw blurRad="254000" dist="38100" dir="2700000" sx="95000" sy="95000" algn="ctr" rotWithShape="0">
                    <a:srgbClr val="000000">
                      <a:alpha val="21000"/>
                    </a:srgb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pic>
              <p:nvPicPr>
                <p:cNvPr id="66" name="Imagen 65">
                  <a:extLst>
                    <a:ext uri="{FF2B5EF4-FFF2-40B4-BE49-F238E27FC236}">
                      <a16:creationId xmlns:a16="http://schemas.microsoft.com/office/drawing/2014/main" id="{B741591D-B87F-56B7-CDA5-6B7F508D69F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7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6195784" y="697752"/>
                  <a:ext cx="1712459" cy="1814949"/>
                </a:xfrm>
                <a:prstGeom prst="rect">
                  <a:avLst/>
                </a:prstGeom>
              </p:spPr>
            </p:pic>
            <p:sp>
              <p:nvSpPr>
                <p:cNvPr id="67" name="CuadroTexto 66">
                  <a:extLst>
                    <a:ext uri="{FF2B5EF4-FFF2-40B4-BE49-F238E27FC236}">
                      <a16:creationId xmlns:a16="http://schemas.microsoft.com/office/drawing/2014/main" id="{6A7F0114-0A70-8FD1-9B97-2A624EF49B57}"/>
                    </a:ext>
                  </a:extLst>
                </p:cNvPr>
                <p:cNvSpPr txBox="1"/>
                <p:nvPr/>
              </p:nvSpPr>
              <p:spPr>
                <a:xfrm>
                  <a:off x="4662235" y="890734"/>
                  <a:ext cx="1251548" cy="443198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l">
                    <a:lnSpc>
                      <a:spcPct val="90000"/>
                    </a:lnSpc>
                    <a:spcBef>
                      <a:spcPts val="1000"/>
                    </a:spcBef>
                  </a:pPr>
                  <a:r>
                    <a:rPr lang="es-ES" sz="1600" dirty="0">
                      <a:solidFill>
                        <a:schemeClr val="accent2">
                          <a:lumMod val="85000"/>
                          <a:lumOff val="15000"/>
                        </a:schemeClr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MUSIC FESTIVALS</a:t>
                  </a:r>
                </a:p>
              </p:txBody>
            </p:sp>
          </p:grpSp>
          <p:grpSp>
            <p:nvGrpSpPr>
              <p:cNvPr id="61" name="Grupo 60">
                <a:extLst>
                  <a:ext uri="{FF2B5EF4-FFF2-40B4-BE49-F238E27FC236}">
                    <a16:creationId xmlns:a16="http://schemas.microsoft.com/office/drawing/2014/main" id="{2CF4015A-5B81-9989-56D8-A69E17956063}"/>
                  </a:ext>
                </a:extLst>
              </p:cNvPr>
              <p:cNvGrpSpPr/>
              <p:nvPr/>
            </p:nvGrpSpPr>
            <p:grpSpPr>
              <a:xfrm>
                <a:off x="8112790" y="697752"/>
                <a:ext cx="3424917" cy="1814949"/>
                <a:chOff x="4483326" y="697752"/>
                <a:chExt cx="3424917" cy="1814949"/>
              </a:xfrm>
            </p:grpSpPr>
            <p:sp>
              <p:nvSpPr>
                <p:cNvPr id="62" name="Rectángulo 61">
                  <a:extLst>
                    <a:ext uri="{FF2B5EF4-FFF2-40B4-BE49-F238E27FC236}">
                      <a16:creationId xmlns:a16="http://schemas.microsoft.com/office/drawing/2014/main" id="{E88B2CDF-F81F-9EE3-D6B9-E467002FEFF3}"/>
                    </a:ext>
                  </a:extLst>
                </p:cNvPr>
                <p:cNvSpPr/>
                <p:nvPr/>
              </p:nvSpPr>
              <p:spPr>
                <a:xfrm>
                  <a:off x="4483326" y="697752"/>
                  <a:ext cx="3424917" cy="181494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>
                  <a:outerShdw blurRad="254000" dist="38100" dir="2700000" sx="95000" sy="95000" algn="ctr" rotWithShape="0">
                    <a:srgbClr val="000000">
                      <a:alpha val="21000"/>
                    </a:srgb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pic>
              <p:nvPicPr>
                <p:cNvPr id="63" name="Imagen 62">
                  <a:extLst>
                    <a:ext uri="{FF2B5EF4-FFF2-40B4-BE49-F238E27FC236}">
                      <a16:creationId xmlns:a16="http://schemas.microsoft.com/office/drawing/2014/main" id="{858B2690-9DF3-9BF8-CA62-53A46C0C7E9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8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 l="32201" t="5288" r="14309"/>
                <a:stretch/>
              </p:blipFill>
              <p:spPr>
                <a:xfrm>
                  <a:off x="6195784" y="697752"/>
                  <a:ext cx="1712459" cy="1814949"/>
                </a:xfrm>
                <a:prstGeom prst="rect">
                  <a:avLst/>
                </a:prstGeom>
              </p:spPr>
            </p:pic>
            <p:sp>
              <p:nvSpPr>
                <p:cNvPr id="64" name="CuadroTexto 63">
                  <a:extLst>
                    <a:ext uri="{FF2B5EF4-FFF2-40B4-BE49-F238E27FC236}">
                      <a16:creationId xmlns:a16="http://schemas.microsoft.com/office/drawing/2014/main" id="{9D80F9A9-24F1-4373-7F4B-9ED7EE8D3574}"/>
                    </a:ext>
                  </a:extLst>
                </p:cNvPr>
                <p:cNvSpPr txBox="1"/>
                <p:nvPr/>
              </p:nvSpPr>
              <p:spPr>
                <a:xfrm>
                  <a:off x="4662235" y="890734"/>
                  <a:ext cx="1251548" cy="66479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l">
                    <a:lnSpc>
                      <a:spcPct val="90000"/>
                    </a:lnSpc>
                    <a:spcBef>
                      <a:spcPts val="1000"/>
                    </a:spcBef>
                  </a:pPr>
                  <a:r>
                    <a:rPr lang="es-ES" sz="1600" dirty="0">
                      <a:solidFill>
                        <a:schemeClr val="accent2">
                          <a:lumMod val="85000"/>
                          <a:lumOff val="15000"/>
                        </a:schemeClr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PARIS OLYMPICS 2024</a:t>
                  </a:r>
                </a:p>
              </p:txBody>
            </p:sp>
          </p:grpSp>
        </p:grpSp>
      </p:grpSp>
      <p:grpSp>
        <p:nvGrpSpPr>
          <p:cNvPr id="4" name="Grupo 3">
            <a:extLst>
              <a:ext uri="{FF2B5EF4-FFF2-40B4-BE49-F238E27FC236}">
                <a16:creationId xmlns:a16="http://schemas.microsoft.com/office/drawing/2014/main" id="{F7F7CE3B-F7F5-0C47-EB7F-AC313C91A069}"/>
              </a:ext>
            </a:extLst>
          </p:cNvPr>
          <p:cNvGrpSpPr/>
          <p:nvPr/>
        </p:nvGrpSpPr>
        <p:grpSpPr>
          <a:xfrm>
            <a:off x="12611326" y="697752"/>
            <a:ext cx="7054381" cy="5838310"/>
            <a:chOff x="4483326" y="697752"/>
            <a:chExt cx="7054381" cy="5838310"/>
          </a:xfrm>
        </p:grpSpPr>
        <p:grpSp>
          <p:nvGrpSpPr>
            <p:cNvPr id="5" name="Grupo 4">
              <a:extLst>
                <a:ext uri="{FF2B5EF4-FFF2-40B4-BE49-F238E27FC236}">
                  <a16:creationId xmlns:a16="http://schemas.microsoft.com/office/drawing/2014/main" id="{21F39A30-29D1-06C1-DE0B-044D4AC0CC7B}"/>
                </a:ext>
              </a:extLst>
            </p:cNvPr>
            <p:cNvGrpSpPr/>
            <p:nvPr/>
          </p:nvGrpSpPr>
          <p:grpSpPr>
            <a:xfrm>
              <a:off x="4483326" y="697752"/>
              <a:ext cx="7054381" cy="1814949"/>
              <a:chOff x="4483326" y="697752"/>
              <a:chExt cx="7054381" cy="1814949"/>
            </a:xfrm>
          </p:grpSpPr>
          <p:grpSp>
            <p:nvGrpSpPr>
              <p:cNvPr id="34" name="Grupo 33">
                <a:extLst>
                  <a:ext uri="{FF2B5EF4-FFF2-40B4-BE49-F238E27FC236}">
                    <a16:creationId xmlns:a16="http://schemas.microsoft.com/office/drawing/2014/main" id="{DD52024B-3F4A-7082-9881-80460C2A7B1A}"/>
                  </a:ext>
                </a:extLst>
              </p:cNvPr>
              <p:cNvGrpSpPr/>
              <p:nvPr/>
            </p:nvGrpSpPr>
            <p:grpSpPr>
              <a:xfrm>
                <a:off x="4483326" y="697752"/>
                <a:ext cx="3424917" cy="1814949"/>
                <a:chOff x="4483326" y="697752"/>
                <a:chExt cx="3424917" cy="1814949"/>
              </a:xfrm>
            </p:grpSpPr>
            <p:sp>
              <p:nvSpPr>
                <p:cNvPr id="39" name="Rectángulo 38">
                  <a:extLst>
                    <a:ext uri="{FF2B5EF4-FFF2-40B4-BE49-F238E27FC236}">
                      <a16:creationId xmlns:a16="http://schemas.microsoft.com/office/drawing/2014/main" id="{2F3EBA4F-CF57-5867-41E6-A86AA4D8FBF5}"/>
                    </a:ext>
                  </a:extLst>
                </p:cNvPr>
                <p:cNvSpPr/>
                <p:nvPr/>
              </p:nvSpPr>
              <p:spPr>
                <a:xfrm>
                  <a:off x="4483326" y="697752"/>
                  <a:ext cx="3424917" cy="181494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>
                  <a:outerShdw blurRad="254000" dist="38100" dir="2700000" sx="95000" sy="95000" algn="ctr" rotWithShape="0">
                    <a:srgbClr val="000000">
                      <a:alpha val="21000"/>
                    </a:srgb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pic>
              <p:nvPicPr>
                <p:cNvPr id="40" name="Imagen 39">
                  <a:extLst>
                    <a:ext uri="{FF2B5EF4-FFF2-40B4-BE49-F238E27FC236}">
                      <a16:creationId xmlns:a16="http://schemas.microsoft.com/office/drawing/2014/main" id="{963791C8-9629-9525-86A4-F212C6E2562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9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6195784" y="697752"/>
                  <a:ext cx="1712459" cy="1814949"/>
                </a:xfrm>
                <a:prstGeom prst="rect">
                  <a:avLst/>
                </a:prstGeom>
              </p:spPr>
            </p:pic>
            <p:sp>
              <p:nvSpPr>
                <p:cNvPr id="42" name="CuadroTexto 41">
                  <a:extLst>
                    <a:ext uri="{FF2B5EF4-FFF2-40B4-BE49-F238E27FC236}">
                      <a16:creationId xmlns:a16="http://schemas.microsoft.com/office/drawing/2014/main" id="{F17369C8-5BF0-55C6-914E-ACA87038ECC7}"/>
                    </a:ext>
                  </a:extLst>
                </p:cNvPr>
                <p:cNvSpPr txBox="1"/>
                <p:nvPr/>
              </p:nvSpPr>
              <p:spPr>
                <a:xfrm>
                  <a:off x="4662235" y="890734"/>
                  <a:ext cx="1498882" cy="88639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l">
                    <a:lnSpc>
                      <a:spcPct val="90000"/>
                    </a:lnSpc>
                    <a:spcBef>
                      <a:spcPts val="1000"/>
                    </a:spcBef>
                  </a:pPr>
                  <a:r>
                    <a:rPr lang="es-ES" sz="1600" dirty="0">
                      <a:solidFill>
                        <a:schemeClr val="accent2">
                          <a:lumMod val="85000"/>
                          <a:lumOff val="15000"/>
                        </a:schemeClr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PAELLA, </a:t>
                  </a:r>
                  <a:br>
                    <a:rPr lang="es-ES" sz="1600" dirty="0">
                      <a:solidFill>
                        <a:schemeClr val="accent2">
                          <a:lumMod val="85000"/>
                          <a:lumOff val="15000"/>
                        </a:schemeClr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</a:br>
                  <a:r>
                    <a:rPr lang="es-ES" sz="1600" dirty="0">
                      <a:solidFill>
                        <a:schemeClr val="accent2">
                          <a:lumMod val="85000"/>
                          <a:lumOff val="15000"/>
                        </a:schemeClr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SANGRIA </a:t>
                  </a:r>
                  <a:br>
                    <a:rPr lang="es-ES" sz="1600" dirty="0">
                      <a:solidFill>
                        <a:schemeClr val="accent2">
                          <a:lumMod val="85000"/>
                          <a:lumOff val="15000"/>
                        </a:schemeClr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</a:br>
                  <a:r>
                    <a:rPr lang="es-ES" sz="1600" dirty="0">
                      <a:solidFill>
                        <a:schemeClr val="accent2">
                          <a:lumMod val="85000"/>
                          <a:lumOff val="15000"/>
                        </a:schemeClr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TAPAS COOKING CLASSES</a:t>
                  </a:r>
                </a:p>
              </p:txBody>
            </p:sp>
          </p:grpSp>
          <p:grpSp>
            <p:nvGrpSpPr>
              <p:cNvPr id="35" name="Grupo 34">
                <a:extLst>
                  <a:ext uri="{FF2B5EF4-FFF2-40B4-BE49-F238E27FC236}">
                    <a16:creationId xmlns:a16="http://schemas.microsoft.com/office/drawing/2014/main" id="{2D64521E-0CD7-680C-9EED-F4BD860C83D6}"/>
                  </a:ext>
                </a:extLst>
              </p:cNvPr>
              <p:cNvGrpSpPr/>
              <p:nvPr/>
            </p:nvGrpSpPr>
            <p:grpSpPr>
              <a:xfrm>
                <a:off x="8112790" y="697752"/>
                <a:ext cx="3424917" cy="1814949"/>
                <a:chOff x="4483326" y="697752"/>
                <a:chExt cx="3424917" cy="1814949"/>
              </a:xfrm>
            </p:grpSpPr>
            <p:sp>
              <p:nvSpPr>
                <p:cNvPr id="36" name="Rectángulo 35">
                  <a:extLst>
                    <a:ext uri="{FF2B5EF4-FFF2-40B4-BE49-F238E27FC236}">
                      <a16:creationId xmlns:a16="http://schemas.microsoft.com/office/drawing/2014/main" id="{438EAB85-A7D9-098E-64AD-05F75DE94893}"/>
                    </a:ext>
                  </a:extLst>
                </p:cNvPr>
                <p:cNvSpPr/>
                <p:nvPr/>
              </p:nvSpPr>
              <p:spPr>
                <a:xfrm>
                  <a:off x="4483326" y="697752"/>
                  <a:ext cx="3424917" cy="181494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>
                  <a:outerShdw blurRad="254000" dist="38100" dir="2700000" sx="95000" sy="95000" algn="ctr" rotWithShape="0">
                    <a:srgbClr val="000000">
                      <a:alpha val="21000"/>
                    </a:srgb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pic>
              <p:nvPicPr>
                <p:cNvPr id="37" name="Imagen 36">
                  <a:extLst>
                    <a:ext uri="{FF2B5EF4-FFF2-40B4-BE49-F238E27FC236}">
                      <a16:creationId xmlns:a16="http://schemas.microsoft.com/office/drawing/2014/main" id="{7112BE86-8DA5-2FA0-9CC6-81D44483D0D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6195784" y="697752"/>
                  <a:ext cx="1712459" cy="1814949"/>
                </a:xfrm>
                <a:prstGeom prst="rect">
                  <a:avLst/>
                </a:prstGeom>
              </p:spPr>
            </p:pic>
            <p:sp>
              <p:nvSpPr>
                <p:cNvPr id="38" name="CuadroTexto 37">
                  <a:extLst>
                    <a:ext uri="{FF2B5EF4-FFF2-40B4-BE49-F238E27FC236}">
                      <a16:creationId xmlns:a16="http://schemas.microsoft.com/office/drawing/2014/main" id="{35531862-07FD-09A9-2367-5B2004E17C76}"/>
                    </a:ext>
                  </a:extLst>
                </p:cNvPr>
                <p:cNvSpPr txBox="1"/>
                <p:nvPr/>
              </p:nvSpPr>
              <p:spPr>
                <a:xfrm>
                  <a:off x="4662235" y="890734"/>
                  <a:ext cx="1251548" cy="443198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l">
                    <a:lnSpc>
                      <a:spcPct val="90000"/>
                    </a:lnSpc>
                    <a:spcBef>
                      <a:spcPts val="1000"/>
                    </a:spcBef>
                  </a:pPr>
                  <a:r>
                    <a:rPr lang="es-ES" sz="1600" dirty="0">
                      <a:solidFill>
                        <a:schemeClr val="accent2">
                          <a:lumMod val="85000"/>
                          <a:lumOff val="15000"/>
                        </a:schemeClr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TAPAS</a:t>
                  </a:r>
                  <a:br>
                    <a:rPr lang="es-ES" sz="1600" dirty="0">
                      <a:solidFill>
                        <a:schemeClr val="accent2">
                          <a:lumMod val="85000"/>
                          <a:lumOff val="15000"/>
                        </a:schemeClr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</a:br>
                  <a:r>
                    <a:rPr lang="es-ES" sz="1600" dirty="0">
                      <a:solidFill>
                        <a:schemeClr val="accent2">
                          <a:lumMod val="85000"/>
                          <a:lumOff val="15000"/>
                        </a:schemeClr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TOURS</a:t>
                  </a:r>
                </a:p>
              </p:txBody>
            </p:sp>
          </p:grpSp>
        </p:grpSp>
        <p:grpSp>
          <p:nvGrpSpPr>
            <p:cNvPr id="6" name="Grupo 5">
              <a:extLst>
                <a:ext uri="{FF2B5EF4-FFF2-40B4-BE49-F238E27FC236}">
                  <a16:creationId xmlns:a16="http://schemas.microsoft.com/office/drawing/2014/main" id="{4C1F1512-64BE-0F9E-4DD7-EFF1DBD8E5F2}"/>
                </a:ext>
              </a:extLst>
            </p:cNvPr>
            <p:cNvGrpSpPr/>
            <p:nvPr/>
          </p:nvGrpSpPr>
          <p:grpSpPr>
            <a:xfrm>
              <a:off x="4483326" y="2709432"/>
              <a:ext cx="7054381" cy="1814949"/>
              <a:chOff x="4483326" y="697752"/>
              <a:chExt cx="7054381" cy="1814949"/>
            </a:xfrm>
          </p:grpSpPr>
          <p:grpSp>
            <p:nvGrpSpPr>
              <p:cNvPr id="21" name="Grupo 20">
                <a:extLst>
                  <a:ext uri="{FF2B5EF4-FFF2-40B4-BE49-F238E27FC236}">
                    <a16:creationId xmlns:a16="http://schemas.microsoft.com/office/drawing/2014/main" id="{6B2C2B4E-BF18-2AA2-AB27-FD4641BE0C25}"/>
                  </a:ext>
                </a:extLst>
              </p:cNvPr>
              <p:cNvGrpSpPr/>
              <p:nvPr/>
            </p:nvGrpSpPr>
            <p:grpSpPr>
              <a:xfrm>
                <a:off x="4483326" y="697752"/>
                <a:ext cx="3424917" cy="1814949"/>
                <a:chOff x="4483326" y="697752"/>
                <a:chExt cx="3424917" cy="1814949"/>
              </a:xfrm>
            </p:grpSpPr>
            <p:sp>
              <p:nvSpPr>
                <p:cNvPr id="29" name="Rectángulo 28">
                  <a:extLst>
                    <a:ext uri="{FF2B5EF4-FFF2-40B4-BE49-F238E27FC236}">
                      <a16:creationId xmlns:a16="http://schemas.microsoft.com/office/drawing/2014/main" id="{22EB7427-5CA5-38E0-483F-BA4616562A5F}"/>
                    </a:ext>
                  </a:extLst>
                </p:cNvPr>
                <p:cNvSpPr/>
                <p:nvPr/>
              </p:nvSpPr>
              <p:spPr>
                <a:xfrm>
                  <a:off x="4483326" y="697752"/>
                  <a:ext cx="3424917" cy="181494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>
                  <a:outerShdw blurRad="254000" dist="38100" dir="2700000" sx="95000" sy="95000" algn="ctr" rotWithShape="0">
                    <a:srgbClr val="000000">
                      <a:alpha val="21000"/>
                    </a:srgb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pic>
              <p:nvPicPr>
                <p:cNvPr id="31" name="Imagen 30">
                  <a:extLst>
                    <a:ext uri="{FF2B5EF4-FFF2-40B4-BE49-F238E27FC236}">
                      <a16:creationId xmlns:a16="http://schemas.microsoft.com/office/drawing/2014/main" id="{70AF543A-537A-9C3B-E91F-9992E80A3EB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6195784" y="697752"/>
                  <a:ext cx="1712459" cy="1814949"/>
                </a:xfrm>
                <a:prstGeom prst="rect">
                  <a:avLst/>
                </a:prstGeom>
              </p:spPr>
            </p:pic>
            <p:sp>
              <p:nvSpPr>
                <p:cNvPr id="33" name="CuadroTexto 32">
                  <a:extLst>
                    <a:ext uri="{FF2B5EF4-FFF2-40B4-BE49-F238E27FC236}">
                      <a16:creationId xmlns:a16="http://schemas.microsoft.com/office/drawing/2014/main" id="{6347BD93-0E3C-F6DA-9C3B-A9B09F84424C}"/>
                    </a:ext>
                  </a:extLst>
                </p:cNvPr>
                <p:cNvSpPr txBox="1"/>
                <p:nvPr/>
              </p:nvSpPr>
              <p:spPr>
                <a:xfrm>
                  <a:off x="4662235" y="890734"/>
                  <a:ext cx="1333982" cy="443198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l">
                    <a:lnSpc>
                      <a:spcPct val="90000"/>
                    </a:lnSpc>
                    <a:spcBef>
                      <a:spcPts val="1000"/>
                    </a:spcBef>
                  </a:pPr>
                  <a:r>
                    <a:rPr lang="es-ES" sz="1600" dirty="0">
                      <a:solidFill>
                        <a:schemeClr val="accent2">
                          <a:lumMod val="85000"/>
                          <a:lumOff val="15000"/>
                        </a:schemeClr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TRADITIONAL MARKET VISITS</a:t>
                  </a:r>
                </a:p>
              </p:txBody>
            </p:sp>
          </p:grpSp>
          <p:grpSp>
            <p:nvGrpSpPr>
              <p:cNvPr id="22" name="Grupo 21">
                <a:extLst>
                  <a:ext uri="{FF2B5EF4-FFF2-40B4-BE49-F238E27FC236}">
                    <a16:creationId xmlns:a16="http://schemas.microsoft.com/office/drawing/2014/main" id="{97AE0DC4-E04F-236A-1514-2BB601E0AABD}"/>
                  </a:ext>
                </a:extLst>
              </p:cNvPr>
              <p:cNvGrpSpPr/>
              <p:nvPr/>
            </p:nvGrpSpPr>
            <p:grpSpPr>
              <a:xfrm>
                <a:off x="8112790" y="697752"/>
                <a:ext cx="3424917" cy="1814949"/>
                <a:chOff x="4483326" y="697752"/>
                <a:chExt cx="3424917" cy="1814949"/>
              </a:xfrm>
            </p:grpSpPr>
            <p:sp>
              <p:nvSpPr>
                <p:cNvPr id="26" name="Rectángulo 25">
                  <a:extLst>
                    <a:ext uri="{FF2B5EF4-FFF2-40B4-BE49-F238E27FC236}">
                      <a16:creationId xmlns:a16="http://schemas.microsoft.com/office/drawing/2014/main" id="{E2D04BD8-8FB7-5A2A-7E91-B1AB0B7870C7}"/>
                    </a:ext>
                  </a:extLst>
                </p:cNvPr>
                <p:cNvSpPr/>
                <p:nvPr/>
              </p:nvSpPr>
              <p:spPr>
                <a:xfrm>
                  <a:off x="4483326" y="697752"/>
                  <a:ext cx="3424917" cy="181494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>
                  <a:outerShdw blurRad="254000" dist="38100" dir="2700000" sx="95000" sy="95000" algn="ctr" rotWithShape="0">
                    <a:srgbClr val="000000">
                      <a:alpha val="21000"/>
                    </a:srgb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pic>
              <p:nvPicPr>
                <p:cNvPr id="27" name="Imagen 26">
                  <a:extLst>
                    <a:ext uri="{FF2B5EF4-FFF2-40B4-BE49-F238E27FC236}">
                      <a16:creationId xmlns:a16="http://schemas.microsoft.com/office/drawing/2014/main" id="{84960319-0AE7-AC31-ED66-FCF5B00997A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6195784" y="697752"/>
                  <a:ext cx="1712459" cy="1814949"/>
                </a:xfrm>
                <a:prstGeom prst="rect">
                  <a:avLst/>
                </a:prstGeom>
              </p:spPr>
            </p:pic>
            <p:sp>
              <p:nvSpPr>
                <p:cNvPr id="28" name="CuadroTexto 27">
                  <a:extLst>
                    <a:ext uri="{FF2B5EF4-FFF2-40B4-BE49-F238E27FC236}">
                      <a16:creationId xmlns:a16="http://schemas.microsoft.com/office/drawing/2014/main" id="{D1028593-0581-AA2B-62A0-D894687E3419}"/>
                    </a:ext>
                  </a:extLst>
                </p:cNvPr>
                <p:cNvSpPr txBox="1"/>
                <p:nvPr/>
              </p:nvSpPr>
              <p:spPr>
                <a:xfrm>
                  <a:off x="4662234" y="890734"/>
                  <a:ext cx="1400941" cy="66479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l">
                    <a:lnSpc>
                      <a:spcPct val="90000"/>
                    </a:lnSpc>
                    <a:spcBef>
                      <a:spcPts val="1000"/>
                    </a:spcBef>
                  </a:pPr>
                  <a:r>
                    <a:rPr lang="es-ES" sz="1600" dirty="0">
                      <a:solidFill>
                        <a:schemeClr val="accent2">
                          <a:lumMod val="85000"/>
                          <a:lumOff val="15000"/>
                        </a:schemeClr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HAM, WINE </a:t>
                  </a:r>
                  <a:br>
                    <a:rPr lang="es-ES" sz="1600" dirty="0">
                      <a:solidFill>
                        <a:schemeClr val="accent2">
                          <a:lumMod val="85000"/>
                          <a:lumOff val="15000"/>
                        </a:schemeClr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</a:br>
                  <a:r>
                    <a:rPr lang="es-ES" sz="1600" dirty="0">
                      <a:solidFill>
                        <a:schemeClr val="accent2">
                          <a:lumMod val="85000"/>
                          <a:lumOff val="15000"/>
                        </a:schemeClr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OR OLIVE OIL TASTINGS</a:t>
                  </a:r>
                </a:p>
              </p:txBody>
            </p:sp>
          </p:grpSp>
        </p:grpSp>
        <p:grpSp>
          <p:nvGrpSpPr>
            <p:cNvPr id="7" name="Grupo 6">
              <a:extLst>
                <a:ext uri="{FF2B5EF4-FFF2-40B4-BE49-F238E27FC236}">
                  <a16:creationId xmlns:a16="http://schemas.microsoft.com/office/drawing/2014/main" id="{8F8A69C7-4CFF-F8CD-145D-2F95A05F5DF6}"/>
                </a:ext>
              </a:extLst>
            </p:cNvPr>
            <p:cNvGrpSpPr/>
            <p:nvPr/>
          </p:nvGrpSpPr>
          <p:grpSpPr>
            <a:xfrm>
              <a:off x="4483326" y="4721113"/>
              <a:ext cx="7054381" cy="1814949"/>
              <a:chOff x="4483326" y="697752"/>
              <a:chExt cx="7054381" cy="1814949"/>
            </a:xfrm>
          </p:grpSpPr>
          <p:grpSp>
            <p:nvGrpSpPr>
              <p:cNvPr id="9" name="Grupo 8">
                <a:extLst>
                  <a:ext uri="{FF2B5EF4-FFF2-40B4-BE49-F238E27FC236}">
                    <a16:creationId xmlns:a16="http://schemas.microsoft.com/office/drawing/2014/main" id="{564C1DE4-5A59-F8AC-EF03-93550075ED53}"/>
                  </a:ext>
                </a:extLst>
              </p:cNvPr>
              <p:cNvGrpSpPr/>
              <p:nvPr/>
            </p:nvGrpSpPr>
            <p:grpSpPr>
              <a:xfrm>
                <a:off x="4483326" y="697752"/>
                <a:ext cx="3424917" cy="1814949"/>
                <a:chOff x="4483326" y="697752"/>
                <a:chExt cx="3424917" cy="1814949"/>
              </a:xfrm>
            </p:grpSpPr>
            <p:sp>
              <p:nvSpPr>
                <p:cNvPr id="18" name="Rectángulo 17">
                  <a:extLst>
                    <a:ext uri="{FF2B5EF4-FFF2-40B4-BE49-F238E27FC236}">
                      <a16:creationId xmlns:a16="http://schemas.microsoft.com/office/drawing/2014/main" id="{EBA249BA-8429-46F1-187E-501CC8CE8DAD}"/>
                    </a:ext>
                  </a:extLst>
                </p:cNvPr>
                <p:cNvSpPr/>
                <p:nvPr/>
              </p:nvSpPr>
              <p:spPr>
                <a:xfrm>
                  <a:off x="4483326" y="697752"/>
                  <a:ext cx="3424917" cy="181494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>
                  <a:outerShdw blurRad="254000" dist="38100" dir="2700000" sx="95000" sy="95000" algn="ctr" rotWithShape="0">
                    <a:srgbClr val="000000">
                      <a:alpha val="21000"/>
                    </a:srgb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pic>
              <p:nvPicPr>
                <p:cNvPr id="19" name="Imagen 18">
                  <a:extLst>
                    <a:ext uri="{FF2B5EF4-FFF2-40B4-BE49-F238E27FC236}">
                      <a16:creationId xmlns:a16="http://schemas.microsoft.com/office/drawing/2014/main" id="{093E76F1-1C3B-EADF-3FED-1444A77223D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3" cstate="email">
                  <a:extLst>
                    <a:ext uri="{BEBA8EAE-BF5A-486C-A8C5-ECC9F3942E4B}">
                      <a14:imgProps xmlns:a14="http://schemas.microsoft.com/office/drawing/2010/main">
                        <a14:imgLayer r:embed="rId14">
                          <a14:imgEffect>
                            <a14:brightnessContrast contrast="-24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6195784" y="697752"/>
                  <a:ext cx="1712459" cy="1814949"/>
                </a:xfrm>
                <a:prstGeom prst="rect">
                  <a:avLst/>
                </a:prstGeom>
              </p:spPr>
            </p:pic>
            <p:sp>
              <p:nvSpPr>
                <p:cNvPr id="20" name="CuadroTexto 19">
                  <a:extLst>
                    <a:ext uri="{FF2B5EF4-FFF2-40B4-BE49-F238E27FC236}">
                      <a16:creationId xmlns:a16="http://schemas.microsoft.com/office/drawing/2014/main" id="{E484D2A4-270D-0905-F2B0-3BCF4E46CCB6}"/>
                    </a:ext>
                  </a:extLst>
                </p:cNvPr>
                <p:cNvSpPr txBox="1"/>
                <p:nvPr/>
              </p:nvSpPr>
              <p:spPr>
                <a:xfrm>
                  <a:off x="4662234" y="890734"/>
                  <a:ext cx="1433765" cy="443198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l">
                    <a:lnSpc>
                      <a:spcPct val="90000"/>
                    </a:lnSpc>
                    <a:spcBef>
                      <a:spcPts val="1000"/>
                    </a:spcBef>
                  </a:pPr>
                  <a:r>
                    <a:rPr lang="es-ES" sz="1600" dirty="0">
                      <a:solidFill>
                        <a:schemeClr val="accent2">
                          <a:lumMod val="85000"/>
                          <a:lumOff val="15000"/>
                        </a:schemeClr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MICHELIN STAR RESTAURANTS</a:t>
                  </a:r>
                </a:p>
              </p:txBody>
            </p:sp>
          </p:grpSp>
          <p:grpSp>
            <p:nvGrpSpPr>
              <p:cNvPr id="11" name="Grupo 10">
                <a:extLst>
                  <a:ext uri="{FF2B5EF4-FFF2-40B4-BE49-F238E27FC236}">
                    <a16:creationId xmlns:a16="http://schemas.microsoft.com/office/drawing/2014/main" id="{67F9795A-21FB-F647-3E3F-F2BDE3681D9A}"/>
                  </a:ext>
                </a:extLst>
              </p:cNvPr>
              <p:cNvGrpSpPr/>
              <p:nvPr/>
            </p:nvGrpSpPr>
            <p:grpSpPr>
              <a:xfrm>
                <a:off x="8112790" y="697752"/>
                <a:ext cx="3424917" cy="1814949"/>
                <a:chOff x="4483326" y="697752"/>
                <a:chExt cx="3424917" cy="1814949"/>
              </a:xfrm>
            </p:grpSpPr>
            <p:sp>
              <p:nvSpPr>
                <p:cNvPr id="13" name="Rectángulo 12">
                  <a:extLst>
                    <a:ext uri="{FF2B5EF4-FFF2-40B4-BE49-F238E27FC236}">
                      <a16:creationId xmlns:a16="http://schemas.microsoft.com/office/drawing/2014/main" id="{5AA22259-2E12-7C89-ECA3-5184D9ADE099}"/>
                    </a:ext>
                  </a:extLst>
                </p:cNvPr>
                <p:cNvSpPr/>
                <p:nvPr/>
              </p:nvSpPr>
              <p:spPr>
                <a:xfrm>
                  <a:off x="4483326" y="697752"/>
                  <a:ext cx="3424917" cy="181494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>
                  <a:outerShdw blurRad="254000" dist="38100" dir="2700000" sx="95000" sy="95000" algn="ctr" rotWithShape="0">
                    <a:srgbClr val="000000">
                      <a:alpha val="21000"/>
                    </a:srgb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pic>
              <p:nvPicPr>
                <p:cNvPr id="15" name="Imagen 14">
                  <a:extLst>
                    <a:ext uri="{FF2B5EF4-FFF2-40B4-BE49-F238E27FC236}">
                      <a16:creationId xmlns:a16="http://schemas.microsoft.com/office/drawing/2014/main" id="{E1913FE5-3177-41AA-0CC9-64006A3116D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5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6195784" y="697752"/>
                  <a:ext cx="1712459" cy="1814949"/>
                </a:xfrm>
                <a:prstGeom prst="rect">
                  <a:avLst/>
                </a:prstGeom>
              </p:spPr>
            </p:pic>
            <p:sp>
              <p:nvSpPr>
                <p:cNvPr id="17" name="CuadroTexto 16">
                  <a:extLst>
                    <a:ext uri="{FF2B5EF4-FFF2-40B4-BE49-F238E27FC236}">
                      <a16:creationId xmlns:a16="http://schemas.microsoft.com/office/drawing/2014/main" id="{D7DC9F92-DBF6-D5E3-F85F-6CDC0C235EFE}"/>
                    </a:ext>
                  </a:extLst>
                </p:cNvPr>
                <p:cNvSpPr txBox="1"/>
                <p:nvPr/>
              </p:nvSpPr>
              <p:spPr>
                <a:xfrm>
                  <a:off x="4662235" y="890734"/>
                  <a:ext cx="1251548" cy="66479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l">
                    <a:lnSpc>
                      <a:spcPct val="90000"/>
                    </a:lnSpc>
                    <a:spcBef>
                      <a:spcPts val="1000"/>
                    </a:spcBef>
                  </a:pPr>
                  <a:r>
                    <a:rPr lang="es-ES" sz="1600" dirty="0">
                      <a:solidFill>
                        <a:schemeClr val="accent2">
                          <a:lumMod val="85000"/>
                          <a:lumOff val="15000"/>
                        </a:schemeClr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TRADITIONAL DINNERS </a:t>
                  </a:r>
                  <a:br>
                    <a:rPr lang="es-ES" sz="1600" dirty="0">
                      <a:solidFill>
                        <a:schemeClr val="accent2">
                          <a:lumMod val="85000"/>
                          <a:lumOff val="15000"/>
                        </a:schemeClr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</a:br>
                  <a:r>
                    <a:rPr lang="es-ES" sz="1600" dirty="0">
                      <a:solidFill>
                        <a:schemeClr val="accent2">
                          <a:lumMod val="85000"/>
                          <a:lumOff val="15000"/>
                        </a:schemeClr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WITH SHOW</a:t>
                  </a:r>
                </a:p>
              </p:txBody>
            </p:sp>
          </p:grpSp>
        </p:grpSp>
      </p:grpSp>
      <p:grpSp>
        <p:nvGrpSpPr>
          <p:cNvPr id="95" name="Grupo 94">
            <a:extLst>
              <a:ext uri="{FF2B5EF4-FFF2-40B4-BE49-F238E27FC236}">
                <a16:creationId xmlns:a16="http://schemas.microsoft.com/office/drawing/2014/main" id="{90275E12-1062-A52D-1A45-F39068218AB7}"/>
              </a:ext>
            </a:extLst>
          </p:cNvPr>
          <p:cNvGrpSpPr/>
          <p:nvPr/>
        </p:nvGrpSpPr>
        <p:grpSpPr>
          <a:xfrm>
            <a:off x="-7268407" y="697752"/>
            <a:ext cx="7054381" cy="5838310"/>
            <a:chOff x="4483326" y="697752"/>
            <a:chExt cx="7054381" cy="5838310"/>
          </a:xfrm>
        </p:grpSpPr>
        <p:grpSp>
          <p:nvGrpSpPr>
            <p:cNvPr id="96" name="Grupo 95">
              <a:extLst>
                <a:ext uri="{FF2B5EF4-FFF2-40B4-BE49-F238E27FC236}">
                  <a16:creationId xmlns:a16="http://schemas.microsoft.com/office/drawing/2014/main" id="{321DF324-B040-A211-FF6A-3362B5E9898D}"/>
                </a:ext>
              </a:extLst>
            </p:cNvPr>
            <p:cNvGrpSpPr/>
            <p:nvPr/>
          </p:nvGrpSpPr>
          <p:grpSpPr>
            <a:xfrm>
              <a:off x="4483326" y="697752"/>
              <a:ext cx="7054381" cy="1814949"/>
              <a:chOff x="4483326" y="697752"/>
              <a:chExt cx="7054381" cy="1814949"/>
            </a:xfrm>
          </p:grpSpPr>
          <p:grpSp>
            <p:nvGrpSpPr>
              <p:cNvPr id="115" name="Grupo 114">
                <a:extLst>
                  <a:ext uri="{FF2B5EF4-FFF2-40B4-BE49-F238E27FC236}">
                    <a16:creationId xmlns:a16="http://schemas.microsoft.com/office/drawing/2014/main" id="{58C3F346-998C-E3A0-2706-FDB1B3785104}"/>
                  </a:ext>
                </a:extLst>
              </p:cNvPr>
              <p:cNvGrpSpPr/>
              <p:nvPr/>
            </p:nvGrpSpPr>
            <p:grpSpPr>
              <a:xfrm>
                <a:off x="4483326" y="697752"/>
                <a:ext cx="3424917" cy="1814949"/>
                <a:chOff x="4483326" y="697752"/>
                <a:chExt cx="3424917" cy="1814949"/>
              </a:xfrm>
            </p:grpSpPr>
            <p:sp>
              <p:nvSpPr>
                <p:cNvPr id="120" name="Rectángulo 119">
                  <a:extLst>
                    <a:ext uri="{FF2B5EF4-FFF2-40B4-BE49-F238E27FC236}">
                      <a16:creationId xmlns:a16="http://schemas.microsoft.com/office/drawing/2014/main" id="{1236A3E2-561E-0942-89C4-D95F9875989D}"/>
                    </a:ext>
                  </a:extLst>
                </p:cNvPr>
                <p:cNvSpPr/>
                <p:nvPr/>
              </p:nvSpPr>
              <p:spPr>
                <a:xfrm>
                  <a:off x="4483326" y="697752"/>
                  <a:ext cx="3424917" cy="181494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>
                  <a:outerShdw blurRad="254000" dist="38100" dir="2700000" sx="95000" sy="95000" algn="ctr" rotWithShape="0">
                    <a:srgbClr val="000000">
                      <a:alpha val="21000"/>
                    </a:srgb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pic>
              <p:nvPicPr>
                <p:cNvPr id="121" name="Imagen 120">
                  <a:extLst>
                    <a:ext uri="{FF2B5EF4-FFF2-40B4-BE49-F238E27FC236}">
                      <a16:creationId xmlns:a16="http://schemas.microsoft.com/office/drawing/2014/main" id="{877C2C04-9A5C-BA3B-9993-AF8A5566F2B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6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6195784" y="697752"/>
                  <a:ext cx="1712459" cy="1814949"/>
                </a:xfrm>
                <a:prstGeom prst="rect">
                  <a:avLst/>
                </a:prstGeom>
              </p:spPr>
            </p:pic>
            <p:sp>
              <p:nvSpPr>
                <p:cNvPr id="122" name="CuadroTexto 121">
                  <a:extLst>
                    <a:ext uri="{FF2B5EF4-FFF2-40B4-BE49-F238E27FC236}">
                      <a16:creationId xmlns:a16="http://schemas.microsoft.com/office/drawing/2014/main" id="{B79FF74C-43F7-34DA-F44D-9964076D4B34}"/>
                    </a:ext>
                  </a:extLst>
                </p:cNvPr>
                <p:cNvSpPr txBox="1"/>
                <p:nvPr/>
              </p:nvSpPr>
              <p:spPr>
                <a:xfrm>
                  <a:off x="4662235" y="890734"/>
                  <a:ext cx="1251548" cy="443198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l">
                    <a:lnSpc>
                      <a:spcPct val="90000"/>
                    </a:lnSpc>
                    <a:spcBef>
                      <a:spcPts val="1000"/>
                    </a:spcBef>
                  </a:pPr>
                  <a:r>
                    <a:rPr lang="es-ES" sz="1600" dirty="0">
                      <a:solidFill>
                        <a:schemeClr val="accent2">
                          <a:lumMod val="85000"/>
                          <a:lumOff val="15000"/>
                        </a:schemeClr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VENUE FINDING</a:t>
                  </a:r>
                </a:p>
              </p:txBody>
            </p:sp>
          </p:grpSp>
          <p:grpSp>
            <p:nvGrpSpPr>
              <p:cNvPr id="116" name="Grupo 115">
                <a:extLst>
                  <a:ext uri="{FF2B5EF4-FFF2-40B4-BE49-F238E27FC236}">
                    <a16:creationId xmlns:a16="http://schemas.microsoft.com/office/drawing/2014/main" id="{2F364DD4-E2C8-C2C8-1015-FB75CE63B4EB}"/>
                  </a:ext>
                </a:extLst>
              </p:cNvPr>
              <p:cNvGrpSpPr/>
              <p:nvPr/>
            </p:nvGrpSpPr>
            <p:grpSpPr>
              <a:xfrm>
                <a:off x="8112790" y="697752"/>
                <a:ext cx="3424917" cy="1814949"/>
                <a:chOff x="4483326" y="697752"/>
                <a:chExt cx="3424917" cy="1814949"/>
              </a:xfrm>
            </p:grpSpPr>
            <p:sp>
              <p:nvSpPr>
                <p:cNvPr id="117" name="Rectángulo 116">
                  <a:extLst>
                    <a:ext uri="{FF2B5EF4-FFF2-40B4-BE49-F238E27FC236}">
                      <a16:creationId xmlns:a16="http://schemas.microsoft.com/office/drawing/2014/main" id="{05905B4E-C06D-C1D0-21B2-2A6D3B877A76}"/>
                    </a:ext>
                  </a:extLst>
                </p:cNvPr>
                <p:cNvSpPr/>
                <p:nvPr/>
              </p:nvSpPr>
              <p:spPr>
                <a:xfrm>
                  <a:off x="4483326" y="697752"/>
                  <a:ext cx="3424917" cy="181494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>
                  <a:outerShdw blurRad="254000" dist="38100" dir="2700000" sx="95000" sy="95000" algn="ctr" rotWithShape="0">
                    <a:srgbClr val="000000">
                      <a:alpha val="21000"/>
                    </a:srgb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pic>
              <p:nvPicPr>
                <p:cNvPr id="118" name="Imagen 117">
                  <a:extLst>
                    <a:ext uri="{FF2B5EF4-FFF2-40B4-BE49-F238E27FC236}">
                      <a16:creationId xmlns:a16="http://schemas.microsoft.com/office/drawing/2014/main" id="{71EB6338-E54A-208B-BEE6-D931FED084E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7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6195784" y="697752"/>
                  <a:ext cx="1712459" cy="1814949"/>
                </a:xfrm>
                <a:prstGeom prst="rect">
                  <a:avLst/>
                </a:prstGeom>
              </p:spPr>
            </p:pic>
            <p:sp>
              <p:nvSpPr>
                <p:cNvPr id="119" name="CuadroTexto 118">
                  <a:extLst>
                    <a:ext uri="{FF2B5EF4-FFF2-40B4-BE49-F238E27FC236}">
                      <a16:creationId xmlns:a16="http://schemas.microsoft.com/office/drawing/2014/main" id="{668EAE39-78D8-D63C-C9DF-CB43024D40CF}"/>
                    </a:ext>
                  </a:extLst>
                </p:cNvPr>
                <p:cNvSpPr txBox="1"/>
                <p:nvPr/>
              </p:nvSpPr>
              <p:spPr>
                <a:xfrm>
                  <a:off x="4662235" y="890734"/>
                  <a:ext cx="1251548" cy="221599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l">
                    <a:lnSpc>
                      <a:spcPct val="90000"/>
                    </a:lnSpc>
                    <a:spcBef>
                      <a:spcPts val="1000"/>
                    </a:spcBef>
                  </a:pPr>
                  <a:r>
                    <a:rPr lang="es-ES" sz="1600" dirty="0">
                      <a:solidFill>
                        <a:schemeClr val="accent2">
                          <a:lumMod val="85000"/>
                          <a:lumOff val="15000"/>
                        </a:schemeClr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DECORATION</a:t>
                  </a:r>
                </a:p>
              </p:txBody>
            </p:sp>
          </p:grpSp>
        </p:grpSp>
        <p:grpSp>
          <p:nvGrpSpPr>
            <p:cNvPr id="97" name="Grupo 96">
              <a:extLst>
                <a:ext uri="{FF2B5EF4-FFF2-40B4-BE49-F238E27FC236}">
                  <a16:creationId xmlns:a16="http://schemas.microsoft.com/office/drawing/2014/main" id="{A851F9E4-E309-31D2-521E-C6AA9C1F246A}"/>
                </a:ext>
              </a:extLst>
            </p:cNvPr>
            <p:cNvGrpSpPr/>
            <p:nvPr/>
          </p:nvGrpSpPr>
          <p:grpSpPr>
            <a:xfrm>
              <a:off x="4483326" y="2709432"/>
              <a:ext cx="7054381" cy="1814949"/>
              <a:chOff x="4483326" y="697752"/>
              <a:chExt cx="7054381" cy="1814949"/>
            </a:xfrm>
          </p:grpSpPr>
          <p:grpSp>
            <p:nvGrpSpPr>
              <p:cNvPr id="108" name="Grupo 107">
                <a:extLst>
                  <a:ext uri="{FF2B5EF4-FFF2-40B4-BE49-F238E27FC236}">
                    <a16:creationId xmlns:a16="http://schemas.microsoft.com/office/drawing/2014/main" id="{18B106D1-11C7-45C9-5BCF-158024F1F0B9}"/>
                  </a:ext>
                </a:extLst>
              </p:cNvPr>
              <p:cNvGrpSpPr/>
              <p:nvPr/>
            </p:nvGrpSpPr>
            <p:grpSpPr>
              <a:xfrm>
                <a:off x="4483326" y="697752"/>
                <a:ext cx="3424917" cy="1814949"/>
                <a:chOff x="4483326" y="697752"/>
                <a:chExt cx="3424917" cy="1814949"/>
              </a:xfrm>
            </p:grpSpPr>
            <p:sp>
              <p:nvSpPr>
                <p:cNvPr id="112" name="Rectángulo 111">
                  <a:extLst>
                    <a:ext uri="{FF2B5EF4-FFF2-40B4-BE49-F238E27FC236}">
                      <a16:creationId xmlns:a16="http://schemas.microsoft.com/office/drawing/2014/main" id="{8EA841BE-3AC3-BEC8-AB84-C696A1EA5B41}"/>
                    </a:ext>
                  </a:extLst>
                </p:cNvPr>
                <p:cNvSpPr/>
                <p:nvPr/>
              </p:nvSpPr>
              <p:spPr>
                <a:xfrm>
                  <a:off x="4483326" y="697752"/>
                  <a:ext cx="3424917" cy="181494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>
                  <a:outerShdw blurRad="254000" dist="38100" dir="2700000" sx="95000" sy="95000" algn="ctr" rotWithShape="0">
                    <a:srgbClr val="000000">
                      <a:alpha val="21000"/>
                    </a:srgb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pic>
              <p:nvPicPr>
                <p:cNvPr id="113" name="Imagen 112">
                  <a:extLst>
                    <a:ext uri="{FF2B5EF4-FFF2-40B4-BE49-F238E27FC236}">
                      <a16:creationId xmlns:a16="http://schemas.microsoft.com/office/drawing/2014/main" id="{87769E4C-E704-EAC0-194B-8F6D20AB7DF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8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6195784" y="697752"/>
                  <a:ext cx="1712459" cy="1814949"/>
                </a:xfrm>
                <a:prstGeom prst="rect">
                  <a:avLst/>
                </a:prstGeom>
              </p:spPr>
            </p:pic>
            <p:sp>
              <p:nvSpPr>
                <p:cNvPr id="114" name="CuadroTexto 113">
                  <a:extLst>
                    <a:ext uri="{FF2B5EF4-FFF2-40B4-BE49-F238E27FC236}">
                      <a16:creationId xmlns:a16="http://schemas.microsoft.com/office/drawing/2014/main" id="{62D1F1DF-92B4-DA11-9CBD-5E92A4E3A223}"/>
                    </a:ext>
                  </a:extLst>
                </p:cNvPr>
                <p:cNvSpPr txBox="1"/>
                <p:nvPr/>
              </p:nvSpPr>
              <p:spPr>
                <a:xfrm>
                  <a:off x="4662235" y="890734"/>
                  <a:ext cx="1333982" cy="221599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l">
                    <a:lnSpc>
                      <a:spcPct val="90000"/>
                    </a:lnSpc>
                    <a:spcBef>
                      <a:spcPts val="1000"/>
                    </a:spcBef>
                  </a:pPr>
                  <a:r>
                    <a:rPr lang="es-ES" sz="1600" dirty="0">
                      <a:solidFill>
                        <a:schemeClr val="accent2">
                          <a:lumMod val="85000"/>
                          <a:lumOff val="15000"/>
                        </a:schemeClr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STAGE SET UP</a:t>
                  </a:r>
                </a:p>
              </p:txBody>
            </p:sp>
          </p:grpSp>
          <p:grpSp>
            <p:nvGrpSpPr>
              <p:cNvPr id="109" name="Grupo 108">
                <a:extLst>
                  <a:ext uri="{FF2B5EF4-FFF2-40B4-BE49-F238E27FC236}">
                    <a16:creationId xmlns:a16="http://schemas.microsoft.com/office/drawing/2014/main" id="{96BFB744-8E6A-CE3B-E647-7548009ED32B}"/>
                  </a:ext>
                </a:extLst>
              </p:cNvPr>
              <p:cNvGrpSpPr/>
              <p:nvPr/>
            </p:nvGrpSpPr>
            <p:grpSpPr>
              <a:xfrm>
                <a:off x="8112790" y="697752"/>
                <a:ext cx="3424917" cy="1814949"/>
                <a:chOff x="4483326" y="697752"/>
                <a:chExt cx="3424917" cy="1814949"/>
              </a:xfrm>
            </p:grpSpPr>
            <p:sp>
              <p:nvSpPr>
                <p:cNvPr id="110" name="Rectángulo 109">
                  <a:extLst>
                    <a:ext uri="{FF2B5EF4-FFF2-40B4-BE49-F238E27FC236}">
                      <a16:creationId xmlns:a16="http://schemas.microsoft.com/office/drawing/2014/main" id="{5C955B56-7379-3643-01AE-C9ED286CFFA3}"/>
                    </a:ext>
                  </a:extLst>
                </p:cNvPr>
                <p:cNvSpPr/>
                <p:nvPr/>
              </p:nvSpPr>
              <p:spPr>
                <a:xfrm>
                  <a:off x="4483326" y="697752"/>
                  <a:ext cx="3424917" cy="181494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>
                  <a:outerShdw blurRad="254000" dist="38100" dir="2700000" sx="95000" sy="95000" algn="ctr" rotWithShape="0">
                    <a:srgbClr val="000000">
                      <a:alpha val="21000"/>
                    </a:srgb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pic>
              <p:nvPicPr>
                <p:cNvPr id="111" name="Imagen 110">
                  <a:extLst>
                    <a:ext uri="{FF2B5EF4-FFF2-40B4-BE49-F238E27FC236}">
                      <a16:creationId xmlns:a16="http://schemas.microsoft.com/office/drawing/2014/main" id="{576E0154-BD15-EC6E-DEE5-3FC92B5299E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9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6195784" y="697752"/>
                  <a:ext cx="1712459" cy="1814949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98" name="Grupo 97">
              <a:extLst>
                <a:ext uri="{FF2B5EF4-FFF2-40B4-BE49-F238E27FC236}">
                  <a16:creationId xmlns:a16="http://schemas.microsoft.com/office/drawing/2014/main" id="{A0565165-1863-F0CB-9632-0A63D8E159CE}"/>
                </a:ext>
              </a:extLst>
            </p:cNvPr>
            <p:cNvGrpSpPr/>
            <p:nvPr/>
          </p:nvGrpSpPr>
          <p:grpSpPr>
            <a:xfrm>
              <a:off x="4483326" y="4721113"/>
              <a:ext cx="7054381" cy="1814949"/>
              <a:chOff x="4483326" y="697752"/>
              <a:chExt cx="7054381" cy="1814949"/>
            </a:xfrm>
          </p:grpSpPr>
          <p:grpSp>
            <p:nvGrpSpPr>
              <p:cNvPr id="102" name="Grupo 101">
                <a:extLst>
                  <a:ext uri="{FF2B5EF4-FFF2-40B4-BE49-F238E27FC236}">
                    <a16:creationId xmlns:a16="http://schemas.microsoft.com/office/drawing/2014/main" id="{24B55590-E060-9174-4710-A0BF1419E9B3}"/>
                  </a:ext>
                </a:extLst>
              </p:cNvPr>
              <p:cNvGrpSpPr/>
              <p:nvPr/>
            </p:nvGrpSpPr>
            <p:grpSpPr>
              <a:xfrm>
                <a:off x="4483326" y="697752"/>
                <a:ext cx="3424917" cy="1814949"/>
                <a:chOff x="4483326" y="697752"/>
                <a:chExt cx="3424917" cy="1814949"/>
              </a:xfrm>
            </p:grpSpPr>
            <p:sp>
              <p:nvSpPr>
                <p:cNvPr id="106" name="Rectángulo 105">
                  <a:extLst>
                    <a:ext uri="{FF2B5EF4-FFF2-40B4-BE49-F238E27FC236}">
                      <a16:creationId xmlns:a16="http://schemas.microsoft.com/office/drawing/2014/main" id="{79900641-FA31-138D-18E6-B0451FC072E1}"/>
                    </a:ext>
                  </a:extLst>
                </p:cNvPr>
                <p:cNvSpPr/>
                <p:nvPr/>
              </p:nvSpPr>
              <p:spPr>
                <a:xfrm>
                  <a:off x="4483326" y="697752"/>
                  <a:ext cx="3424917" cy="181494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>
                  <a:outerShdw blurRad="254000" dist="38100" dir="2700000" sx="95000" sy="95000" algn="ctr" rotWithShape="0">
                    <a:srgbClr val="000000">
                      <a:alpha val="21000"/>
                    </a:srgb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pic>
              <p:nvPicPr>
                <p:cNvPr id="107" name="Imagen 106">
                  <a:extLst>
                    <a:ext uri="{FF2B5EF4-FFF2-40B4-BE49-F238E27FC236}">
                      <a16:creationId xmlns:a16="http://schemas.microsoft.com/office/drawing/2014/main" id="{602D8B7C-D88F-FFB9-3C77-1F41A95877A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0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6195784" y="697752"/>
                  <a:ext cx="1712459" cy="1814949"/>
                </a:xfrm>
                <a:prstGeom prst="rect">
                  <a:avLst/>
                </a:prstGeom>
              </p:spPr>
            </p:pic>
          </p:grpSp>
          <p:grpSp>
            <p:nvGrpSpPr>
              <p:cNvPr id="103" name="Grupo 102">
                <a:extLst>
                  <a:ext uri="{FF2B5EF4-FFF2-40B4-BE49-F238E27FC236}">
                    <a16:creationId xmlns:a16="http://schemas.microsoft.com/office/drawing/2014/main" id="{41EBAE6D-9153-15D5-0FD6-0084C42E4F03}"/>
                  </a:ext>
                </a:extLst>
              </p:cNvPr>
              <p:cNvGrpSpPr/>
              <p:nvPr/>
            </p:nvGrpSpPr>
            <p:grpSpPr>
              <a:xfrm>
                <a:off x="8112790" y="697752"/>
                <a:ext cx="3424917" cy="1814949"/>
                <a:chOff x="4483326" y="697752"/>
                <a:chExt cx="3424917" cy="1814949"/>
              </a:xfrm>
            </p:grpSpPr>
            <p:sp>
              <p:nvSpPr>
                <p:cNvPr id="104" name="Rectángulo 103">
                  <a:extLst>
                    <a:ext uri="{FF2B5EF4-FFF2-40B4-BE49-F238E27FC236}">
                      <a16:creationId xmlns:a16="http://schemas.microsoft.com/office/drawing/2014/main" id="{08CDB43C-BA91-68B3-0280-6DBC2FC43A47}"/>
                    </a:ext>
                  </a:extLst>
                </p:cNvPr>
                <p:cNvSpPr/>
                <p:nvPr/>
              </p:nvSpPr>
              <p:spPr>
                <a:xfrm>
                  <a:off x="4483326" y="697752"/>
                  <a:ext cx="3424917" cy="181494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>
                  <a:outerShdw blurRad="254000" dist="38100" dir="2700000" sx="95000" sy="95000" algn="ctr" rotWithShape="0">
                    <a:srgbClr val="000000">
                      <a:alpha val="21000"/>
                    </a:srgb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pic>
              <p:nvPicPr>
                <p:cNvPr id="105" name="Imagen 104">
                  <a:extLst>
                    <a:ext uri="{FF2B5EF4-FFF2-40B4-BE49-F238E27FC236}">
                      <a16:creationId xmlns:a16="http://schemas.microsoft.com/office/drawing/2014/main" id="{B7935640-9B4D-1831-AC58-6FABFC6E772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1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6195784" y="697752"/>
                  <a:ext cx="1712459" cy="1814949"/>
                </a:xfrm>
                <a:prstGeom prst="rect">
                  <a:avLst/>
                </a:prstGeom>
              </p:spPr>
            </p:pic>
          </p:grpSp>
        </p:grpSp>
        <p:sp>
          <p:nvSpPr>
            <p:cNvPr id="99" name="CuadroTexto 98">
              <a:extLst>
                <a:ext uri="{FF2B5EF4-FFF2-40B4-BE49-F238E27FC236}">
                  <a16:creationId xmlns:a16="http://schemas.microsoft.com/office/drawing/2014/main" id="{10E885B4-C179-8119-E4E3-2C447815C2EA}"/>
                </a:ext>
              </a:extLst>
            </p:cNvPr>
            <p:cNvSpPr txBox="1"/>
            <p:nvPr/>
          </p:nvSpPr>
          <p:spPr>
            <a:xfrm>
              <a:off x="8291698" y="2902414"/>
              <a:ext cx="1400941" cy="4431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>
                <a:lnSpc>
                  <a:spcPct val="90000"/>
                </a:lnSpc>
                <a:spcBef>
                  <a:spcPts val="1000"/>
                </a:spcBef>
              </a:pPr>
              <a:r>
                <a:rPr lang="es-ES" sz="1600" dirty="0">
                  <a:solidFill>
                    <a:schemeClr val="accent2">
                      <a:lumMod val="85000"/>
                      <a:lumOff val="1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MUSICAL ATMOSPHERE</a:t>
              </a:r>
            </a:p>
          </p:txBody>
        </p:sp>
        <p:sp>
          <p:nvSpPr>
            <p:cNvPr id="100" name="CuadroTexto 99">
              <a:extLst>
                <a:ext uri="{FF2B5EF4-FFF2-40B4-BE49-F238E27FC236}">
                  <a16:creationId xmlns:a16="http://schemas.microsoft.com/office/drawing/2014/main" id="{1841619E-1093-5A83-8D8F-A0CAC0329534}"/>
                </a:ext>
              </a:extLst>
            </p:cNvPr>
            <p:cNvSpPr txBox="1"/>
            <p:nvPr/>
          </p:nvSpPr>
          <p:spPr>
            <a:xfrm>
              <a:off x="4662235" y="4914095"/>
              <a:ext cx="1251548" cy="4431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>
                <a:lnSpc>
                  <a:spcPct val="90000"/>
                </a:lnSpc>
                <a:spcBef>
                  <a:spcPts val="1000"/>
                </a:spcBef>
              </a:pPr>
              <a:r>
                <a:rPr lang="es-ES" sz="1600" dirty="0">
                  <a:solidFill>
                    <a:schemeClr val="accent2">
                      <a:lumMod val="85000"/>
                      <a:lumOff val="1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SOUVENIRS / GIFTS</a:t>
              </a:r>
            </a:p>
          </p:txBody>
        </p:sp>
        <p:sp>
          <p:nvSpPr>
            <p:cNvPr id="101" name="CuadroTexto 100">
              <a:extLst>
                <a:ext uri="{FF2B5EF4-FFF2-40B4-BE49-F238E27FC236}">
                  <a16:creationId xmlns:a16="http://schemas.microsoft.com/office/drawing/2014/main" id="{B2BB5764-83BC-828E-21A9-140BAEFB33DA}"/>
                </a:ext>
              </a:extLst>
            </p:cNvPr>
            <p:cNvSpPr txBox="1"/>
            <p:nvPr/>
          </p:nvSpPr>
          <p:spPr>
            <a:xfrm>
              <a:off x="8291699" y="4914095"/>
              <a:ext cx="1251548" cy="4431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>
                <a:lnSpc>
                  <a:spcPct val="90000"/>
                </a:lnSpc>
                <a:spcBef>
                  <a:spcPts val="1000"/>
                </a:spcBef>
              </a:pPr>
              <a:r>
                <a:rPr lang="es-ES" sz="1600" dirty="0">
                  <a:solidFill>
                    <a:schemeClr val="accent2">
                      <a:lumMod val="85000"/>
                      <a:lumOff val="1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THEMED PARTIES</a:t>
              </a:r>
            </a:p>
          </p:txBody>
        </p:sp>
      </p:grpSp>
      <p:sp>
        <p:nvSpPr>
          <p:cNvPr id="3" name="Rectángulo 2">
            <a:extLst>
              <a:ext uri="{FF2B5EF4-FFF2-40B4-BE49-F238E27FC236}">
                <a16:creationId xmlns:a16="http://schemas.microsoft.com/office/drawing/2014/main" id="{A2F45E14-CD7E-89E9-7BD1-8002B8361C2E}"/>
              </a:ext>
            </a:extLst>
          </p:cNvPr>
          <p:cNvSpPr/>
          <p:nvPr/>
        </p:nvSpPr>
        <p:spPr>
          <a:xfrm>
            <a:off x="0" y="0"/>
            <a:ext cx="4368800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555072C1-5D1B-1603-1B55-7E70160DB49E}"/>
              </a:ext>
            </a:extLst>
          </p:cNvPr>
          <p:cNvSpPr txBox="1"/>
          <p:nvPr/>
        </p:nvSpPr>
        <p:spPr>
          <a:xfrm>
            <a:off x="661212" y="662333"/>
            <a:ext cx="323807" cy="34624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es-ES"/>
            </a:defPPr>
            <a:lvl1pPr>
              <a:lnSpc>
                <a:spcPct val="90000"/>
              </a:lnSpc>
              <a:spcBef>
                <a:spcPts val="1000"/>
              </a:spcBef>
              <a:defRPr sz="2500" b="1">
                <a:solidFill>
                  <a:schemeClr val="bg2">
                    <a:lumMod val="9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s-ES" dirty="0"/>
              <a:t>01</a:t>
            </a:r>
            <a:endParaRPr lang="en-GB" dirty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2163F36E-627D-0286-D2F9-7EC7B25AEC2C}"/>
              </a:ext>
            </a:extLst>
          </p:cNvPr>
          <p:cNvSpPr txBox="1"/>
          <p:nvPr/>
        </p:nvSpPr>
        <p:spPr>
          <a:xfrm>
            <a:off x="1080660" y="662333"/>
            <a:ext cx="323807" cy="34624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>
              <a:lnSpc>
                <a:spcPct val="90000"/>
              </a:lnSpc>
              <a:spcBef>
                <a:spcPts val="1000"/>
              </a:spcBef>
            </a:pPr>
            <a:r>
              <a:rPr lang="es-ES" sz="2500" b="1" dirty="0">
                <a:solidFill>
                  <a:schemeClr val="bg2">
                    <a:lumMod val="9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02</a:t>
            </a:r>
            <a:endParaRPr lang="en-GB" sz="2500" b="1" dirty="0">
              <a:solidFill>
                <a:schemeClr val="bg2">
                  <a:lumMod val="9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05DF0A17-6231-06DB-7DB5-39F83BDF90D6}"/>
              </a:ext>
            </a:extLst>
          </p:cNvPr>
          <p:cNvSpPr txBox="1"/>
          <p:nvPr/>
        </p:nvSpPr>
        <p:spPr>
          <a:xfrm>
            <a:off x="1500108" y="662333"/>
            <a:ext cx="323807" cy="34624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es-ES"/>
            </a:defPPr>
            <a:lvl1pPr>
              <a:lnSpc>
                <a:spcPct val="90000"/>
              </a:lnSpc>
              <a:spcBef>
                <a:spcPts val="1000"/>
              </a:spcBef>
              <a:defRPr sz="2500" b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s-ES" dirty="0"/>
              <a:t>03</a:t>
            </a:r>
            <a:endParaRPr lang="en-GB" dirty="0"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9B3AA062-BD5C-F21F-DBBD-EE025AE0C6C3}"/>
              </a:ext>
            </a:extLst>
          </p:cNvPr>
          <p:cNvSpPr txBox="1"/>
          <p:nvPr/>
        </p:nvSpPr>
        <p:spPr>
          <a:xfrm>
            <a:off x="1919556" y="662333"/>
            <a:ext cx="323807" cy="34624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>
              <a:lnSpc>
                <a:spcPct val="90000"/>
              </a:lnSpc>
              <a:spcBef>
                <a:spcPts val="1000"/>
              </a:spcBef>
            </a:pPr>
            <a:r>
              <a:rPr lang="es-ES" sz="2500" b="1" dirty="0">
                <a:solidFill>
                  <a:schemeClr val="bg2">
                    <a:lumMod val="9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04</a:t>
            </a:r>
            <a:endParaRPr lang="en-GB" sz="2500" b="1" dirty="0">
              <a:solidFill>
                <a:schemeClr val="bg2">
                  <a:lumMod val="9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3B35F581-A7E5-925F-B64E-F6C37B597BF1}"/>
              </a:ext>
            </a:extLst>
          </p:cNvPr>
          <p:cNvSpPr txBox="1"/>
          <p:nvPr/>
        </p:nvSpPr>
        <p:spPr>
          <a:xfrm>
            <a:off x="2339003" y="662333"/>
            <a:ext cx="323807" cy="34624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>
              <a:lnSpc>
                <a:spcPct val="90000"/>
              </a:lnSpc>
              <a:spcBef>
                <a:spcPts val="1000"/>
              </a:spcBef>
            </a:pPr>
            <a:r>
              <a:rPr lang="es-ES" sz="2500" b="1" dirty="0">
                <a:solidFill>
                  <a:schemeClr val="bg2">
                    <a:lumMod val="9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05</a:t>
            </a:r>
            <a:endParaRPr lang="en-GB" sz="2500" b="1" dirty="0">
              <a:solidFill>
                <a:schemeClr val="bg2">
                  <a:lumMod val="9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3" name="Conector recto 22">
            <a:extLst>
              <a:ext uri="{FF2B5EF4-FFF2-40B4-BE49-F238E27FC236}">
                <a16:creationId xmlns:a16="http://schemas.microsoft.com/office/drawing/2014/main" id="{2E69A13E-BCEB-23EC-3454-E0ECE5E6DF38}"/>
              </a:ext>
            </a:extLst>
          </p:cNvPr>
          <p:cNvCxnSpPr/>
          <p:nvPr/>
        </p:nvCxnSpPr>
        <p:spPr>
          <a:xfrm>
            <a:off x="1500108" y="1019520"/>
            <a:ext cx="323807" cy="0"/>
          </a:xfrm>
          <a:prstGeom prst="line">
            <a:avLst/>
          </a:prstGeom>
          <a:ln w="44450" cap="rnd">
            <a:solidFill>
              <a:srgbClr val="C0000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CuadroTexto 23">
            <a:extLst>
              <a:ext uri="{FF2B5EF4-FFF2-40B4-BE49-F238E27FC236}">
                <a16:creationId xmlns:a16="http://schemas.microsoft.com/office/drawing/2014/main" id="{3457DD00-B430-CC72-BF80-FF50EFAE74D4}"/>
              </a:ext>
            </a:extLst>
          </p:cNvPr>
          <p:cNvSpPr txBox="1"/>
          <p:nvPr/>
        </p:nvSpPr>
        <p:spPr>
          <a:xfrm>
            <a:off x="644745" y="1081226"/>
            <a:ext cx="3664016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>
              <a:lnSpc>
                <a:spcPct val="90000"/>
              </a:lnSpc>
              <a:spcBef>
                <a:spcPts val="1000"/>
              </a:spcBef>
            </a:pPr>
            <a:r>
              <a:rPr lang="es-ES" sz="4000" b="1" dirty="0">
                <a:solidFill>
                  <a:schemeClr val="accent2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ENTERTAINMENT</a:t>
            </a: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988BDC3F-547F-3B49-FFBE-9BF55A77C718}"/>
              </a:ext>
            </a:extLst>
          </p:cNvPr>
          <p:cNvSpPr txBox="1"/>
          <p:nvPr/>
        </p:nvSpPr>
        <p:spPr>
          <a:xfrm>
            <a:off x="643731" y="1765498"/>
            <a:ext cx="3635047" cy="144039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lnSpc>
                <a:spcPct val="90000"/>
              </a:lnSpc>
              <a:spcBef>
                <a:spcPts val="1000"/>
              </a:spcBef>
            </a:pPr>
            <a:r>
              <a:rPr lang="es-ES" sz="2600" dirty="0" err="1">
                <a:solidFill>
                  <a:schemeClr val="accent2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We</a:t>
            </a:r>
            <a:r>
              <a:rPr lang="es-ES" sz="2600" dirty="0">
                <a:solidFill>
                  <a:schemeClr val="accent2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are </a:t>
            </a:r>
            <a:r>
              <a:rPr lang="es-ES" sz="2600" dirty="0" err="1">
                <a:solidFill>
                  <a:schemeClr val="accent2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official</a:t>
            </a:r>
            <a:r>
              <a:rPr lang="es-ES" sz="2600" dirty="0">
                <a:solidFill>
                  <a:schemeClr val="accent2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s-ES" sz="2600" dirty="0" err="1">
                <a:solidFill>
                  <a:schemeClr val="accent2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authorized</a:t>
            </a:r>
            <a:r>
              <a:rPr lang="es-ES" sz="2600" dirty="0">
                <a:solidFill>
                  <a:schemeClr val="accent2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s-ES" sz="2600" dirty="0" err="1">
                <a:solidFill>
                  <a:schemeClr val="accent2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agents</a:t>
            </a:r>
            <a:r>
              <a:rPr lang="es-ES" sz="2600" dirty="0">
                <a:solidFill>
                  <a:schemeClr val="accent2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s-ES" sz="2600" dirty="0" err="1">
                <a:solidFill>
                  <a:schemeClr val="accent2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for</a:t>
            </a:r>
            <a:r>
              <a:rPr lang="es-ES" sz="2600" dirty="0">
                <a:solidFill>
                  <a:schemeClr val="accent2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s-ES" sz="2600" dirty="0" err="1">
                <a:solidFill>
                  <a:schemeClr val="accent2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the</a:t>
            </a:r>
            <a:r>
              <a:rPr lang="es-ES" sz="2600" dirty="0">
                <a:solidFill>
                  <a:schemeClr val="accent2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s-ES" sz="2600" dirty="0" err="1">
                <a:solidFill>
                  <a:schemeClr val="accent2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biggest</a:t>
            </a:r>
            <a:r>
              <a:rPr lang="es-ES" sz="2600" dirty="0">
                <a:solidFill>
                  <a:schemeClr val="accent2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s-ES" sz="2600" dirty="0" err="1">
                <a:solidFill>
                  <a:schemeClr val="accent2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Spanish</a:t>
            </a:r>
            <a:r>
              <a:rPr lang="es-ES" sz="2600" dirty="0">
                <a:solidFill>
                  <a:schemeClr val="accent2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s-ES" sz="2600" dirty="0" err="1">
                <a:solidFill>
                  <a:schemeClr val="accent2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football</a:t>
            </a:r>
            <a:r>
              <a:rPr lang="es-ES" sz="2600" dirty="0">
                <a:solidFill>
                  <a:schemeClr val="accent2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clubs </a:t>
            </a:r>
            <a:br>
              <a:rPr lang="es-ES" sz="2600" dirty="0">
                <a:solidFill>
                  <a:schemeClr val="accent2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es-ES" sz="2600" dirty="0">
                <a:solidFill>
                  <a:schemeClr val="accent2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&amp; </a:t>
            </a:r>
            <a:r>
              <a:rPr lang="es-ES" sz="2600" dirty="0" err="1">
                <a:solidFill>
                  <a:schemeClr val="accent2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for</a:t>
            </a:r>
            <a:r>
              <a:rPr lang="es-ES" sz="2600" dirty="0">
                <a:solidFill>
                  <a:schemeClr val="accent2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s-ES" sz="2600" dirty="0" err="1">
                <a:solidFill>
                  <a:schemeClr val="accent2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Olympics</a:t>
            </a:r>
            <a:r>
              <a:rPr lang="es-ES" sz="2600" dirty="0">
                <a:solidFill>
                  <a:schemeClr val="accent2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2024 Paris. </a:t>
            </a:r>
          </a:p>
        </p:txBody>
      </p:sp>
      <p:sp>
        <p:nvSpPr>
          <p:cNvPr id="151" name="CuadroTexto 150">
            <a:extLst>
              <a:ext uri="{FF2B5EF4-FFF2-40B4-BE49-F238E27FC236}">
                <a16:creationId xmlns:a16="http://schemas.microsoft.com/office/drawing/2014/main" id="{62719310-AE6E-4D14-B317-31D542E61ABF}"/>
              </a:ext>
            </a:extLst>
          </p:cNvPr>
          <p:cNvSpPr txBox="1"/>
          <p:nvPr/>
        </p:nvSpPr>
        <p:spPr>
          <a:xfrm>
            <a:off x="668241" y="334963"/>
            <a:ext cx="1363760" cy="1261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lnSpc>
                <a:spcPct val="80000"/>
              </a:lnSpc>
              <a:spcBef>
                <a:spcPts val="1000"/>
              </a:spcBef>
            </a:pPr>
            <a:r>
              <a:rPr lang="en-GB" sz="10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Alo</a:t>
            </a:r>
            <a:r>
              <a:rPr lang="en-GB" sz="1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Spain DMC</a:t>
            </a:r>
          </a:p>
        </p:txBody>
      </p:sp>
    </p:spTree>
    <p:extLst>
      <p:ext uri="{BB962C8B-B14F-4D97-AF65-F5344CB8AC3E}">
        <p14:creationId xmlns:p14="http://schemas.microsoft.com/office/powerpoint/2010/main" val="1444971935"/>
      </p:ext>
    </p:extLst>
  </p:cSld>
  <p:clrMapOvr>
    <a:masterClrMapping/>
  </p:clrMapOvr>
  <p:transition spd="slow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o 4">
            <a:extLst>
              <a:ext uri="{FF2B5EF4-FFF2-40B4-BE49-F238E27FC236}">
                <a16:creationId xmlns:a16="http://schemas.microsoft.com/office/drawing/2014/main" id="{7E85E396-9FC8-5D60-BFC0-CCD3E41B9F7F}"/>
              </a:ext>
            </a:extLst>
          </p:cNvPr>
          <p:cNvGrpSpPr/>
          <p:nvPr/>
        </p:nvGrpSpPr>
        <p:grpSpPr>
          <a:xfrm>
            <a:off x="4483326" y="697752"/>
            <a:ext cx="7054381" cy="5838310"/>
            <a:chOff x="4483326" y="697752"/>
            <a:chExt cx="7054381" cy="5838310"/>
          </a:xfrm>
        </p:grpSpPr>
        <p:grpSp>
          <p:nvGrpSpPr>
            <p:cNvPr id="49" name="Grupo 48">
              <a:extLst>
                <a:ext uri="{FF2B5EF4-FFF2-40B4-BE49-F238E27FC236}">
                  <a16:creationId xmlns:a16="http://schemas.microsoft.com/office/drawing/2014/main" id="{647A92E8-D8E7-9876-ECF0-98C1A306F0FF}"/>
                </a:ext>
              </a:extLst>
            </p:cNvPr>
            <p:cNvGrpSpPr/>
            <p:nvPr/>
          </p:nvGrpSpPr>
          <p:grpSpPr>
            <a:xfrm>
              <a:off x="4483326" y="697752"/>
              <a:ext cx="7054381" cy="1814949"/>
              <a:chOff x="4483326" y="697752"/>
              <a:chExt cx="7054381" cy="1814949"/>
            </a:xfrm>
          </p:grpSpPr>
          <p:grpSp>
            <p:nvGrpSpPr>
              <p:cNvPr id="44" name="Grupo 43">
                <a:extLst>
                  <a:ext uri="{FF2B5EF4-FFF2-40B4-BE49-F238E27FC236}">
                    <a16:creationId xmlns:a16="http://schemas.microsoft.com/office/drawing/2014/main" id="{C85A1FB7-5534-5ADE-531D-F52A9083A7B9}"/>
                  </a:ext>
                </a:extLst>
              </p:cNvPr>
              <p:cNvGrpSpPr/>
              <p:nvPr/>
            </p:nvGrpSpPr>
            <p:grpSpPr>
              <a:xfrm>
                <a:off x="4483326" y="697752"/>
                <a:ext cx="3424917" cy="1814949"/>
                <a:chOff x="4483326" y="697752"/>
                <a:chExt cx="3424917" cy="1814949"/>
              </a:xfrm>
            </p:grpSpPr>
            <p:sp>
              <p:nvSpPr>
                <p:cNvPr id="30" name="Rectángulo 29">
                  <a:extLst>
                    <a:ext uri="{FF2B5EF4-FFF2-40B4-BE49-F238E27FC236}">
                      <a16:creationId xmlns:a16="http://schemas.microsoft.com/office/drawing/2014/main" id="{FB27C12B-F589-3EC5-F2BF-AF7C5A06782D}"/>
                    </a:ext>
                  </a:extLst>
                </p:cNvPr>
                <p:cNvSpPr/>
                <p:nvPr/>
              </p:nvSpPr>
              <p:spPr>
                <a:xfrm>
                  <a:off x="4483326" y="697752"/>
                  <a:ext cx="3424917" cy="181494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>
                  <a:outerShdw blurRad="254000" dist="38100" dir="2700000" sx="95000" sy="95000" algn="ctr" rotWithShape="0">
                    <a:srgbClr val="000000">
                      <a:alpha val="21000"/>
                    </a:srgb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pic>
              <p:nvPicPr>
                <p:cNvPr id="32" name="Imagen 31">
                  <a:extLst>
                    <a:ext uri="{FF2B5EF4-FFF2-40B4-BE49-F238E27FC236}">
                      <a16:creationId xmlns:a16="http://schemas.microsoft.com/office/drawing/2014/main" id="{45A10CE6-6A9F-9430-F1AB-E02CEF87BCD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6195784" y="697752"/>
                  <a:ext cx="1712459" cy="1814949"/>
                </a:xfrm>
                <a:prstGeom prst="rect">
                  <a:avLst/>
                </a:prstGeom>
              </p:spPr>
            </p:pic>
            <p:sp>
              <p:nvSpPr>
                <p:cNvPr id="41" name="CuadroTexto 40">
                  <a:extLst>
                    <a:ext uri="{FF2B5EF4-FFF2-40B4-BE49-F238E27FC236}">
                      <a16:creationId xmlns:a16="http://schemas.microsoft.com/office/drawing/2014/main" id="{C4BAA1C9-606E-6D85-FB50-74D57E670462}"/>
                    </a:ext>
                  </a:extLst>
                </p:cNvPr>
                <p:cNvSpPr txBox="1"/>
                <p:nvPr/>
              </p:nvSpPr>
              <p:spPr>
                <a:xfrm>
                  <a:off x="4662235" y="890734"/>
                  <a:ext cx="1251548" cy="443198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l">
                    <a:lnSpc>
                      <a:spcPct val="90000"/>
                    </a:lnSpc>
                    <a:spcBef>
                      <a:spcPts val="1000"/>
                    </a:spcBef>
                  </a:pPr>
                  <a:r>
                    <a:rPr lang="es-ES" sz="1600" dirty="0">
                      <a:solidFill>
                        <a:schemeClr val="accent2">
                          <a:lumMod val="85000"/>
                          <a:lumOff val="15000"/>
                        </a:schemeClr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VENUE FINDING</a:t>
                  </a:r>
                </a:p>
              </p:txBody>
            </p:sp>
          </p:grpSp>
          <p:grpSp>
            <p:nvGrpSpPr>
              <p:cNvPr id="45" name="Grupo 44">
                <a:extLst>
                  <a:ext uri="{FF2B5EF4-FFF2-40B4-BE49-F238E27FC236}">
                    <a16:creationId xmlns:a16="http://schemas.microsoft.com/office/drawing/2014/main" id="{51BA2416-3067-90D3-A510-ADE781F28A67}"/>
                  </a:ext>
                </a:extLst>
              </p:cNvPr>
              <p:cNvGrpSpPr/>
              <p:nvPr/>
            </p:nvGrpSpPr>
            <p:grpSpPr>
              <a:xfrm>
                <a:off x="8112790" y="697752"/>
                <a:ext cx="3424917" cy="1814949"/>
                <a:chOff x="4483326" y="697752"/>
                <a:chExt cx="3424917" cy="1814949"/>
              </a:xfrm>
            </p:grpSpPr>
            <p:sp>
              <p:nvSpPr>
                <p:cNvPr id="46" name="Rectángulo 45">
                  <a:extLst>
                    <a:ext uri="{FF2B5EF4-FFF2-40B4-BE49-F238E27FC236}">
                      <a16:creationId xmlns:a16="http://schemas.microsoft.com/office/drawing/2014/main" id="{6D1334FC-D7B4-B99E-A69D-934FD12FF4A5}"/>
                    </a:ext>
                  </a:extLst>
                </p:cNvPr>
                <p:cNvSpPr/>
                <p:nvPr/>
              </p:nvSpPr>
              <p:spPr>
                <a:xfrm>
                  <a:off x="4483326" y="697752"/>
                  <a:ext cx="3424917" cy="181494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>
                  <a:outerShdw blurRad="254000" dist="38100" dir="2700000" sx="95000" sy="95000" algn="ctr" rotWithShape="0">
                    <a:srgbClr val="000000">
                      <a:alpha val="21000"/>
                    </a:srgb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pic>
              <p:nvPicPr>
                <p:cNvPr id="47" name="Imagen 46">
                  <a:extLst>
                    <a:ext uri="{FF2B5EF4-FFF2-40B4-BE49-F238E27FC236}">
                      <a16:creationId xmlns:a16="http://schemas.microsoft.com/office/drawing/2014/main" id="{4CEF905B-81B6-955A-26BD-B8818A140E9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6195784" y="697752"/>
                  <a:ext cx="1712459" cy="1814949"/>
                </a:xfrm>
                <a:prstGeom prst="rect">
                  <a:avLst/>
                </a:prstGeom>
              </p:spPr>
            </p:pic>
            <p:sp>
              <p:nvSpPr>
                <p:cNvPr id="48" name="CuadroTexto 47">
                  <a:extLst>
                    <a:ext uri="{FF2B5EF4-FFF2-40B4-BE49-F238E27FC236}">
                      <a16:creationId xmlns:a16="http://schemas.microsoft.com/office/drawing/2014/main" id="{C7C94670-EEE3-A80B-9F1C-CC8DABF39DBC}"/>
                    </a:ext>
                  </a:extLst>
                </p:cNvPr>
                <p:cNvSpPr txBox="1"/>
                <p:nvPr/>
              </p:nvSpPr>
              <p:spPr>
                <a:xfrm>
                  <a:off x="4662235" y="890734"/>
                  <a:ext cx="1251548" cy="221599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l">
                    <a:lnSpc>
                      <a:spcPct val="90000"/>
                    </a:lnSpc>
                    <a:spcBef>
                      <a:spcPts val="1000"/>
                    </a:spcBef>
                  </a:pPr>
                  <a:r>
                    <a:rPr lang="es-ES" sz="1600" dirty="0">
                      <a:solidFill>
                        <a:schemeClr val="accent2">
                          <a:lumMod val="85000"/>
                          <a:lumOff val="15000"/>
                        </a:schemeClr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DECORATION</a:t>
                  </a:r>
                </a:p>
              </p:txBody>
            </p:sp>
          </p:grpSp>
        </p:grpSp>
        <p:grpSp>
          <p:nvGrpSpPr>
            <p:cNvPr id="50" name="Grupo 49">
              <a:extLst>
                <a:ext uri="{FF2B5EF4-FFF2-40B4-BE49-F238E27FC236}">
                  <a16:creationId xmlns:a16="http://schemas.microsoft.com/office/drawing/2014/main" id="{36B6F33D-BFB2-C320-F19F-C02494E20C1C}"/>
                </a:ext>
              </a:extLst>
            </p:cNvPr>
            <p:cNvGrpSpPr/>
            <p:nvPr/>
          </p:nvGrpSpPr>
          <p:grpSpPr>
            <a:xfrm>
              <a:off x="4483326" y="2709432"/>
              <a:ext cx="7054381" cy="1814949"/>
              <a:chOff x="4483326" y="697752"/>
              <a:chExt cx="7054381" cy="1814949"/>
            </a:xfrm>
          </p:grpSpPr>
          <p:grpSp>
            <p:nvGrpSpPr>
              <p:cNvPr id="51" name="Grupo 50">
                <a:extLst>
                  <a:ext uri="{FF2B5EF4-FFF2-40B4-BE49-F238E27FC236}">
                    <a16:creationId xmlns:a16="http://schemas.microsoft.com/office/drawing/2014/main" id="{7E74D1AB-6A9D-425E-8A60-1952EB224FCA}"/>
                  </a:ext>
                </a:extLst>
              </p:cNvPr>
              <p:cNvGrpSpPr/>
              <p:nvPr/>
            </p:nvGrpSpPr>
            <p:grpSpPr>
              <a:xfrm>
                <a:off x="4483326" y="697752"/>
                <a:ext cx="3424917" cy="1814949"/>
                <a:chOff x="4483326" y="697752"/>
                <a:chExt cx="3424917" cy="1814949"/>
              </a:xfrm>
            </p:grpSpPr>
            <p:sp>
              <p:nvSpPr>
                <p:cNvPr id="56" name="Rectángulo 55">
                  <a:extLst>
                    <a:ext uri="{FF2B5EF4-FFF2-40B4-BE49-F238E27FC236}">
                      <a16:creationId xmlns:a16="http://schemas.microsoft.com/office/drawing/2014/main" id="{4EF6C4D2-C2BE-C7C9-D485-B76C920D03F4}"/>
                    </a:ext>
                  </a:extLst>
                </p:cNvPr>
                <p:cNvSpPr/>
                <p:nvPr/>
              </p:nvSpPr>
              <p:spPr>
                <a:xfrm>
                  <a:off x="4483326" y="697752"/>
                  <a:ext cx="3424917" cy="181494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>
                  <a:outerShdw blurRad="254000" dist="38100" dir="2700000" sx="95000" sy="95000" algn="ctr" rotWithShape="0">
                    <a:srgbClr val="000000">
                      <a:alpha val="21000"/>
                    </a:srgb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pic>
              <p:nvPicPr>
                <p:cNvPr id="57" name="Imagen 56">
                  <a:extLst>
                    <a:ext uri="{FF2B5EF4-FFF2-40B4-BE49-F238E27FC236}">
                      <a16:creationId xmlns:a16="http://schemas.microsoft.com/office/drawing/2014/main" id="{D1E1AA91-9055-B155-DC37-15939804759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6195784" y="697752"/>
                  <a:ext cx="1712459" cy="1814949"/>
                </a:xfrm>
                <a:prstGeom prst="rect">
                  <a:avLst/>
                </a:prstGeom>
              </p:spPr>
            </p:pic>
            <p:sp>
              <p:nvSpPr>
                <p:cNvPr id="58" name="CuadroTexto 57">
                  <a:extLst>
                    <a:ext uri="{FF2B5EF4-FFF2-40B4-BE49-F238E27FC236}">
                      <a16:creationId xmlns:a16="http://schemas.microsoft.com/office/drawing/2014/main" id="{F4A21A92-06A7-F3B5-9787-5DE5BF8F80B7}"/>
                    </a:ext>
                  </a:extLst>
                </p:cNvPr>
                <p:cNvSpPr txBox="1"/>
                <p:nvPr/>
              </p:nvSpPr>
              <p:spPr>
                <a:xfrm>
                  <a:off x="4662235" y="890734"/>
                  <a:ext cx="1333982" cy="221599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l">
                    <a:lnSpc>
                      <a:spcPct val="90000"/>
                    </a:lnSpc>
                    <a:spcBef>
                      <a:spcPts val="1000"/>
                    </a:spcBef>
                  </a:pPr>
                  <a:r>
                    <a:rPr lang="es-ES" sz="1600" dirty="0">
                      <a:solidFill>
                        <a:schemeClr val="accent2">
                          <a:lumMod val="85000"/>
                          <a:lumOff val="15000"/>
                        </a:schemeClr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STAGE SET UP</a:t>
                  </a:r>
                </a:p>
              </p:txBody>
            </p:sp>
          </p:grpSp>
          <p:grpSp>
            <p:nvGrpSpPr>
              <p:cNvPr id="52" name="Grupo 51">
                <a:extLst>
                  <a:ext uri="{FF2B5EF4-FFF2-40B4-BE49-F238E27FC236}">
                    <a16:creationId xmlns:a16="http://schemas.microsoft.com/office/drawing/2014/main" id="{3ADF6942-6405-517B-C364-A52AB84193B5}"/>
                  </a:ext>
                </a:extLst>
              </p:cNvPr>
              <p:cNvGrpSpPr/>
              <p:nvPr/>
            </p:nvGrpSpPr>
            <p:grpSpPr>
              <a:xfrm>
                <a:off x="8112790" y="697752"/>
                <a:ext cx="3424917" cy="1814949"/>
                <a:chOff x="4483326" y="697752"/>
                <a:chExt cx="3424917" cy="1814949"/>
              </a:xfrm>
            </p:grpSpPr>
            <p:sp>
              <p:nvSpPr>
                <p:cNvPr id="53" name="Rectángulo 52">
                  <a:extLst>
                    <a:ext uri="{FF2B5EF4-FFF2-40B4-BE49-F238E27FC236}">
                      <a16:creationId xmlns:a16="http://schemas.microsoft.com/office/drawing/2014/main" id="{142678CE-7DA8-F663-AFB3-88CBB75E84A5}"/>
                    </a:ext>
                  </a:extLst>
                </p:cNvPr>
                <p:cNvSpPr/>
                <p:nvPr/>
              </p:nvSpPr>
              <p:spPr>
                <a:xfrm>
                  <a:off x="4483326" y="697752"/>
                  <a:ext cx="3424917" cy="181494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>
                  <a:outerShdw blurRad="254000" dist="38100" dir="2700000" sx="95000" sy="95000" algn="ctr" rotWithShape="0">
                    <a:srgbClr val="000000">
                      <a:alpha val="21000"/>
                    </a:srgb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pic>
              <p:nvPicPr>
                <p:cNvPr id="54" name="Imagen 53">
                  <a:extLst>
                    <a:ext uri="{FF2B5EF4-FFF2-40B4-BE49-F238E27FC236}">
                      <a16:creationId xmlns:a16="http://schemas.microsoft.com/office/drawing/2014/main" id="{2FC90673-1AB9-2FC0-76E2-72EF0B6C290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6195784" y="697752"/>
                  <a:ext cx="1712459" cy="1814949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59" name="Grupo 58">
              <a:extLst>
                <a:ext uri="{FF2B5EF4-FFF2-40B4-BE49-F238E27FC236}">
                  <a16:creationId xmlns:a16="http://schemas.microsoft.com/office/drawing/2014/main" id="{7FF736A1-ED2A-C349-E180-201A70D77A73}"/>
                </a:ext>
              </a:extLst>
            </p:cNvPr>
            <p:cNvGrpSpPr/>
            <p:nvPr/>
          </p:nvGrpSpPr>
          <p:grpSpPr>
            <a:xfrm>
              <a:off x="4483326" y="4721113"/>
              <a:ext cx="7054381" cy="1814949"/>
              <a:chOff x="4483326" y="697752"/>
              <a:chExt cx="7054381" cy="1814949"/>
            </a:xfrm>
          </p:grpSpPr>
          <p:grpSp>
            <p:nvGrpSpPr>
              <p:cNvPr id="60" name="Grupo 59">
                <a:extLst>
                  <a:ext uri="{FF2B5EF4-FFF2-40B4-BE49-F238E27FC236}">
                    <a16:creationId xmlns:a16="http://schemas.microsoft.com/office/drawing/2014/main" id="{A76F7F10-15D6-7338-839A-617DF55B511F}"/>
                  </a:ext>
                </a:extLst>
              </p:cNvPr>
              <p:cNvGrpSpPr/>
              <p:nvPr/>
            </p:nvGrpSpPr>
            <p:grpSpPr>
              <a:xfrm>
                <a:off x="4483326" y="697752"/>
                <a:ext cx="3424917" cy="1814949"/>
                <a:chOff x="4483326" y="697752"/>
                <a:chExt cx="3424917" cy="1814949"/>
              </a:xfrm>
            </p:grpSpPr>
            <p:sp>
              <p:nvSpPr>
                <p:cNvPr id="65" name="Rectángulo 64">
                  <a:extLst>
                    <a:ext uri="{FF2B5EF4-FFF2-40B4-BE49-F238E27FC236}">
                      <a16:creationId xmlns:a16="http://schemas.microsoft.com/office/drawing/2014/main" id="{5FCCAA90-3082-8F33-74DA-6A971980440C}"/>
                    </a:ext>
                  </a:extLst>
                </p:cNvPr>
                <p:cNvSpPr/>
                <p:nvPr/>
              </p:nvSpPr>
              <p:spPr>
                <a:xfrm>
                  <a:off x="4483326" y="697752"/>
                  <a:ext cx="3424917" cy="181494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>
                  <a:outerShdw blurRad="254000" dist="38100" dir="2700000" sx="95000" sy="95000" algn="ctr" rotWithShape="0">
                    <a:srgbClr val="000000">
                      <a:alpha val="21000"/>
                    </a:srgb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pic>
              <p:nvPicPr>
                <p:cNvPr id="66" name="Imagen 65">
                  <a:extLst>
                    <a:ext uri="{FF2B5EF4-FFF2-40B4-BE49-F238E27FC236}">
                      <a16:creationId xmlns:a16="http://schemas.microsoft.com/office/drawing/2014/main" id="{B741591D-B87F-56B7-CDA5-6B7F508D69F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7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6195784" y="697752"/>
                  <a:ext cx="1712459" cy="1814949"/>
                </a:xfrm>
                <a:prstGeom prst="rect">
                  <a:avLst/>
                </a:prstGeom>
              </p:spPr>
            </p:pic>
          </p:grpSp>
          <p:grpSp>
            <p:nvGrpSpPr>
              <p:cNvPr id="61" name="Grupo 60">
                <a:extLst>
                  <a:ext uri="{FF2B5EF4-FFF2-40B4-BE49-F238E27FC236}">
                    <a16:creationId xmlns:a16="http://schemas.microsoft.com/office/drawing/2014/main" id="{2CF4015A-5B81-9989-56D8-A69E17956063}"/>
                  </a:ext>
                </a:extLst>
              </p:cNvPr>
              <p:cNvGrpSpPr/>
              <p:nvPr/>
            </p:nvGrpSpPr>
            <p:grpSpPr>
              <a:xfrm>
                <a:off x="8112790" y="697752"/>
                <a:ext cx="3424917" cy="1814949"/>
                <a:chOff x="4483326" y="697752"/>
                <a:chExt cx="3424917" cy="1814949"/>
              </a:xfrm>
            </p:grpSpPr>
            <p:sp>
              <p:nvSpPr>
                <p:cNvPr id="62" name="Rectángulo 61">
                  <a:extLst>
                    <a:ext uri="{FF2B5EF4-FFF2-40B4-BE49-F238E27FC236}">
                      <a16:creationId xmlns:a16="http://schemas.microsoft.com/office/drawing/2014/main" id="{E88B2CDF-F81F-9EE3-D6B9-E467002FEFF3}"/>
                    </a:ext>
                  </a:extLst>
                </p:cNvPr>
                <p:cNvSpPr/>
                <p:nvPr/>
              </p:nvSpPr>
              <p:spPr>
                <a:xfrm>
                  <a:off x="4483326" y="697752"/>
                  <a:ext cx="3424917" cy="181494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>
                  <a:outerShdw blurRad="254000" dist="38100" dir="2700000" sx="95000" sy="95000" algn="ctr" rotWithShape="0">
                    <a:srgbClr val="000000">
                      <a:alpha val="21000"/>
                    </a:srgb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pic>
              <p:nvPicPr>
                <p:cNvPr id="63" name="Imagen 62">
                  <a:extLst>
                    <a:ext uri="{FF2B5EF4-FFF2-40B4-BE49-F238E27FC236}">
                      <a16:creationId xmlns:a16="http://schemas.microsoft.com/office/drawing/2014/main" id="{858B2690-9DF3-9BF8-CA62-53A46C0C7E9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8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6195784" y="697752"/>
                  <a:ext cx="1712459" cy="1814949"/>
                </a:xfrm>
                <a:prstGeom prst="rect">
                  <a:avLst/>
                </a:prstGeom>
              </p:spPr>
            </p:pic>
          </p:grpSp>
        </p:grpSp>
        <p:sp>
          <p:nvSpPr>
            <p:cNvPr id="2" name="CuadroTexto 1">
              <a:extLst>
                <a:ext uri="{FF2B5EF4-FFF2-40B4-BE49-F238E27FC236}">
                  <a16:creationId xmlns:a16="http://schemas.microsoft.com/office/drawing/2014/main" id="{EB7571C3-F392-3EA9-1D7D-1BFDF5528585}"/>
                </a:ext>
              </a:extLst>
            </p:cNvPr>
            <p:cNvSpPr txBox="1"/>
            <p:nvPr/>
          </p:nvSpPr>
          <p:spPr>
            <a:xfrm>
              <a:off x="8291698" y="2902414"/>
              <a:ext cx="1400941" cy="4431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>
                <a:lnSpc>
                  <a:spcPct val="90000"/>
                </a:lnSpc>
                <a:spcBef>
                  <a:spcPts val="1000"/>
                </a:spcBef>
              </a:pPr>
              <a:r>
                <a:rPr lang="es-ES" sz="1600" dirty="0">
                  <a:solidFill>
                    <a:schemeClr val="accent2">
                      <a:lumMod val="85000"/>
                      <a:lumOff val="1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MUSICAL ATMOSPHERE</a:t>
              </a:r>
            </a:p>
          </p:txBody>
        </p:sp>
        <p:sp>
          <p:nvSpPr>
            <p:cNvPr id="3" name="CuadroTexto 2">
              <a:extLst>
                <a:ext uri="{FF2B5EF4-FFF2-40B4-BE49-F238E27FC236}">
                  <a16:creationId xmlns:a16="http://schemas.microsoft.com/office/drawing/2014/main" id="{7C18229D-2661-DB18-675B-36DE4E8ABF1C}"/>
                </a:ext>
              </a:extLst>
            </p:cNvPr>
            <p:cNvSpPr txBox="1"/>
            <p:nvPr/>
          </p:nvSpPr>
          <p:spPr>
            <a:xfrm>
              <a:off x="4662235" y="4914095"/>
              <a:ext cx="1251548" cy="4431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>
                <a:lnSpc>
                  <a:spcPct val="90000"/>
                </a:lnSpc>
                <a:spcBef>
                  <a:spcPts val="1000"/>
                </a:spcBef>
              </a:pPr>
              <a:r>
                <a:rPr lang="es-ES" sz="1600" dirty="0">
                  <a:solidFill>
                    <a:schemeClr val="accent2">
                      <a:lumMod val="85000"/>
                      <a:lumOff val="1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SOUVENIRS / GIFTS</a:t>
              </a:r>
            </a:p>
          </p:txBody>
        </p:sp>
        <p:sp>
          <p:nvSpPr>
            <p:cNvPr id="4" name="CuadroTexto 3">
              <a:extLst>
                <a:ext uri="{FF2B5EF4-FFF2-40B4-BE49-F238E27FC236}">
                  <a16:creationId xmlns:a16="http://schemas.microsoft.com/office/drawing/2014/main" id="{F69B3F93-8808-8CC9-2A4F-7E39CBE29EA5}"/>
                </a:ext>
              </a:extLst>
            </p:cNvPr>
            <p:cNvSpPr txBox="1"/>
            <p:nvPr/>
          </p:nvSpPr>
          <p:spPr>
            <a:xfrm>
              <a:off x="8291699" y="4914095"/>
              <a:ext cx="1251548" cy="4431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>
                <a:lnSpc>
                  <a:spcPct val="90000"/>
                </a:lnSpc>
                <a:spcBef>
                  <a:spcPts val="1000"/>
                </a:spcBef>
              </a:pPr>
              <a:r>
                <a:rPr lang="es-ES" sz="1600" dirty="0">
                  <a:solidFill>
                    <a:schemeClr val="accent2">
                      <a:lumMod val="85000"/>
                      <a:lumOff val="1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THEMED PARTIES</a:t>
              </a:r>
            </a:p>
          </p:txBody>
        </p:sp>
      </p:grpSp>
      <p:grpSp>
        <p:nvGrpSpPr>
          <p:cNvPr id="67" name="Grupo 66">
            <a:extLst>
              <a:ext uri="{FF2B5EF4-FFF2-40B4-BE49-F238E27FC236}">
                <a16:creationId xmlns:a16="http://schemas.microsoft.com/office/drawing/2014/main" id="{9A300B7A-8689-23F1-7386-D3AB327BD00E}"/>
              </a:ext>
            </a:extLst>
          </p:cNvPr>
          <p:cNvGrpSpPr/>
          <p:nvPr/>
        </p:nvGrpSpPr>
        <p:grpSpPr>
          <a:xfrm>
            <a:off x="12746793" y="697752"/>
            <a:ext cx="7054381" cy="5838310"/>
            <a:chOff x="4483326" y="697752"/>
            <a:chExt cx="7054381" cy="5838310"/>
          </a:xfrm>
        </p:grpSpPr>
        <p:grpSp>
          <p:nvGrpSpPr>
            <p:cNvPr id="68" name="Grupo 67">
              <a:extLst>
                <a:ext uri="{FF2B5EF4-FFF2-40B4-BE49-F238E27FC236}">
                  <a16:creationId xmlns:a16="http://schemas.microsoft.com/office/drawing/2014/main" id="{D3B26388-7CEC-7BCC-BBCD-8730E62007B4}"/>
                </a:ext>
              </a:extLst>
            </p:cNvPr>
            <p:cNvGrpSpPr/>
            <p:nvPr/>
          </p:nvGrpSpPr>
          <p:grpSpPr>
            <a:xfrm>
              <a:off x="4483326" y="697752"/>
              <a:ext cx="7054381" cy="1814949"/>
              <a:chOff x="4483326" y="697752"/>
              <a:chExt cx="7054381" cy="1814949"/>
            </a:xfrm>
          </p:grpSpPr>
          <p:grpSp>
            <p:nvGrpSpPr>
              <p:cNvPr id="87" name="Grupo 86">
                <a:extLst>
                  <a:ext uri="{FF2B5EF4-FFF2-40B4-BE49-F238E27FC236}">
                    <a16:creationId xmlns:a16="http://schemas.microsoft.com/office/drawing/2014/main" id="{1EE71B7E-227D-2C49-9935-04AF52DD728F}"/>
                  </a:ext>
                </a:extLst>
              </p:cNvPr>
              <p:cNvGrpSpPr/>
              <p:nvPr/>
            </p:nvGrpSpPr>
            <p:grpSpPr>
              <a:xfrm>
                <a:off x="4483326" y="697752"/>
                <a:ext cx="3424917" cy="1814949"/>
                <a:chOff x="4483326" y="697752"/>
                <a:chExt cx="3424917" cy="1814949"/>
              </a:xfrm>
            </p:grpSpPr>
            <p:sp>
              <p:nvSpPr>
                <p:cNvPr id="92" name="Rectángulo 91">
                  <a:extLst>
                    <a:ext uri="{FF2B5EF4-FFF2-40B4-BE49-F238E27FC236}">
                      <a16:creationId xmlns:a16="http://schemas.microsoft.com/office/drawing/2014/main" id="{9FC1B1B2-7FB5-BFCC-B928-F198806A3CC5}"/>
                    </a:ext>
                  </a:extLst>
                </p:cNvPr>
                <p:cNvSpPr/>
                <p:nvPr/>
              </p:nvSpPr>
              <p:spPr>
                <a:xfrm>
                  <a:off x="4483326" y="697752"/>
                  <a:ext cx="3424917" cy="181494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>
                  <a:outerShdw blurRad="254000" dist="38100" dir="2700000" sx="95000" sy="95000" algn="ctr" rotWithShape="0">
                    <a:srgbClr val="000000">
                      <a:alpha val="21000"/>
                    </a:srgb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pic>
              <p:nvPicPr>
                <p:cNvPr id="93" name="Imagen 92">
                  <a:extLst>
                    <a:ext uri="{FF2B5EF4-FFF2-40B4-BE49-F238E27FC236}">
                      <a16:creationId xmlns:a16="http://schemas.microsoft.com/office/drawing/2014/main" id="{F9A36AE2-4531-9073-F7E9-5AF3162C971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6195784" y="697752"/>
                  <a:ext cx="1712459" cy="1814949"/>
                </a:xfrm>
                <a:prstGeom prst="rect">
                  <a:avLst/>
                </a:prstGeom>
              </p:spPr>
            </p:pic>
            <p:sp>
              <p:nvSpPr>
                <p:cNvPr id="94" name="CuadroTexto 93">
                  <a:extLst>
                    <a:ext uri="{FF2B5EF4-FFF2-40B4-BE49-F238E27FC236}">
                      <a16:creationId xmlns:a16="http://schemas.microsoft.com/office/drawing/2014/main" id="{7DDA6694-EF4E-F711-F479-F63449101E82}"/>
                    </a:ext>
                  </a:extLst>
                </p:cNvPr>
                <p:cNvSpPr txBox="1"/>
                <p:nvPr/>
              </p:nvSpPr>
              <p:spPr>
                <a:xfrm>
                  <a:off x="4662235" y="890734"/>
                  <a:ext cx="1251548" cy="443198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l">
                    <a:lnSpc>
                      <a:spcPct val="90000"/>
                    </a:lnSpc>
                    <a:spcBef>
                      <a:spcPts val="1000"/>
                    </a:spcBef>
                  </a:pPr>
                  <a:r>
                    <a:rPr lang="es-ES" sz="1600" dirty="0">
                      <a:solidFill>
                        <a:schemeClr val="accent2">
                          <a:lumMod val="85000"/>
                          <a:lumOff val="15000"/>
                        </a:schemeClr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SPANISH LEAGUE</a:t>
                  </a:r>
                </a:p>
              </p:txBody>
            </p:sp>
          </p:grpSp>
          <p:grpSp>
            <p:nvGrpSpPr>
              <p:cNvPr id="88" name="Grupo 87">
                <a:extLst>
                  <a:ext uri="{FF2B5EF4-FFF2-40B4-BE49-F238E27FC236}">
                    <a16:creationId xmlns:a16="http://schemas.microsoft.com/office/drawing/2014/main" id="{431572DC-BA4C-2675-6214-A9ABBD0DF12C}"/>
                  </a:ext>
                </a:extLst>
              </p:cNvPr>
              <p:cNvGrpSpPr/>
              <p:nvPr/>
            </p:nvGrpSpPr>
            <p:grpSpPr>
              <a:xfrm>
                <a:off x="8112790" y="697752"/>
                <a:ext cx="3424917" cy="1814949"/>
                <a:chOff x="4483326" y="697752"/>
                <a:chExt cx="3424917" cy="1814949"/>
              </a:xfrm>
            </p:grpSpPr>
            <p:sp>
              <p:nvSpPr>
                <p:cNvPr id="89" name="Rectángulo 88">
                  <a:extLst>
                    <a:ext uri="{FF2B5EF4-FFF2-40B4-BE49-F238E27FC236}">
                      <a16:creationId xmlns:a16="http://schemas.microsoft.com/office/drawing/2014/main" id="{0254E577-BF6F-7750-BDEB-ACD9A9314DA7}"/>
                    </a:ext>
                  </a:extLst>
                </p:cNvPr>
                <p:cNvSpPr/>
                <p:nvPr/>
              </p:nvSpPr>
              <p:spPr>
                <a:xfrm>
                  <a:off x="4483326" y="697752"/>
                  <a:ext cx="3424917" cy="181494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>
                  <a:outerShdw blurRad="254000" dist="38100" dir="2700000" sx="95000" sy="95000" algn="ctr" rotWithShape="0">
                    <a:srgbClr val="000000">
                      <a:alpha val="21000"/>
                    </a:srgb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pic>
              <p:nvPicPr>
                <p:cNvPr id="90" name="Imagen 89">
                  <a:extLst>
                    <a:ext uri="{FF2B5EF4-FFF2-40B4-BE49-F238E27FC236}">
                      <a16:creationId xmlns:a16="http://schemas.microsoft.com/office/drawing/2014/main" id="{9270D4DC-A4E6-1F99-6460-0FCA24489E0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0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6195784" y="697752"/>
                  <a:ext cx="1712459" cy="1814949"/>
                </a:xfrm>
                <a:prstGeom prst="rect">
                  <a:avLst/>
                </a:prstGeom>
              </p:spPr>
            </p:pic>
            <p:sp>
              <p:nvSpPr>
                <p:cNvPr id="91" name="CuadroTexto 90">
                  <a:extLst>
                    <a:ext uri="{FF2B5EF4-FFF2-40B4-BE49-F238E27FC236}">
                      <a16:creationId xmlns:a16="http://schemas.microsoft.com/office/drawing/2014/main" id="{F86F7128-36F3-2290-EAAE-99DEB2E147C5}"/>
                    </a:ext>
                  </a:extLst>
                </p:cNvPr>
                <p:cNvSpPr txBox="1"/>
                <p:nvPr/>
              </p:nvSpPr>
              <p:spPr>
                <a:xfrm>
                  <a:off x="4662235" y="890734"/>
                  <a:ext cx="1251548" cy="443198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l">
                    <a:lnSpc>
                      <a:spcPct val="90000"/>
                    </a:lnSpc>
                    <a:spcBef>
                      <a:spcPts val="1000"/>
                    </a:spcBef>
                  </a:pPr>
                  <a:r>
                    <a:rPr lang="es-ES" sz="1600" dirty="0">
                      <a:solidFill>
                        <a:schemeClr val="accent2">
                          <a:lumMod val="85000"/>
                          <a:lumOff val="15000"/>
                        </a:schemeClr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CHAMPIONS LEAGUE</a:t>
                  </a:r>
                </a:p>
              </p:txBody>
            </p:sp>
          </p:grpSp>
        </p:grpSp>
        <p:grpSp>
          <p:nvGrpSpPr>
            <p:cNvPr id="69" name="Grupo 68">
              <a:extLst>
                <a:ext uri="{FF2B5EF4-FFF2-40B4-BE49-F238E27FC236}">
                  <a16:creationId xmlns:a16="http://schemas.microsoft.com/office/drawing/2014/main" id="{FA529E1D-06C1-1680-5D8E-F1804678B2F6}"/>
                </a:ext>
              </a:extLst>
            </p:cNvPr>
            <p:cNvGrpSpPr/>
            <p:nvPr/>
          </p:nvGrpSpPr>
          <p:grpSpPr>
            <a:xfrm>
              <a:off x="4483326" y="2709432"/>
              <a:ext cx="7054381" cy="1814949"/>
              <a:chOff x="4483326" y="697752"/>
              <a:chExt cx="7054381" cy="1814949"/>
            </a:xfrm>
          </p:grpSpPr>
          <p:grpSp>
            <p:nvGrpSpPr>
              <p:cNvPr id="79" name="Grupo 78">
                <a:extLst>
                  <a:ext uri="{FF2B5EF4-FFF2-40B4-BE49-F238E27FC236}">
                    <a16:creationId xmlns:a16="http://schemas.microsoft.com/office/drawing/2014/main" id="{84315677-11EA-369F-BBDF-9126BCD787E6}"/>
                  </a:ext>
                </a:extLst>
              </p:cNvPr>
              <p:cNvGrpSpPr/>
              <p:nvPr/>
            </p:nvGrpSpPr>
            <p:grpSpPr>
              <a:xfrm>
                <a:off x="4483326" y="697752"/>
                <a:ext cx="3424917" cy="1814949"/>
                <a:chOff x="4483326" y="697752"/>
                <a:chExt cx="3424917" cy="1814949"/>
              </a:xfrm>
            </p:grpSpPr>
            <p:sp>
              <p:nvSpPr>
                <p:cNvPr id="84" name="Rectángulo 83">
                  <a:extLst>
                    <a:ext uri="{FF2B5EF4-FFF2-40B4-BE49-F238E27FC236}">
                      <a16:creationId xmlns:a16="http://schemas.microsoft.com/office/drawing/2014/main" id="{571E2C5D-F7B6-9C7A-9A99-E5A8683658A9}"/>
                    </a:ext>
                  </a:extLst>
                </p:cNvPr>
                <p:cNvSpPr/>
                <p:nvPr/>
              </p:nvSpPr>
              <p:spPr>
                <a:xfrm>
                  <a:off x="4483326" y="697752"/>
                  <a:ext cx="3424917" cy="181494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>
                  <a:outerShdw blurRad="254000" dist="38100" dir="2700000" sx="95000" sy="95000" algn="ctr" rotWithShape="0">
                    <a:srgbClr val="000000">
                      <a:alpha val="21000"/>
                    </a:srgb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pic>
              <p:nvPicPr>
                <p:cNvPr id="85" name="Imagen 84">
                  <a:extLst>
                    <a:ext uri="{FF2B5EF4-FFF2-40B4-BE49-F238E27FC236}">
                      <a16:creationId xmlns:a16="http://schemas.microsoft.com/office/drawing/2014/main" id="{BE610733-C3FD-1EF3-EE85-08CD1C633D2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6195784" y="697752"/>
                  <a:ext cx="1712459" cy="1814949"/>
                </a:xfrm>
                <a:prstGeom prst="rect">
                  <a:avLst/>
                </a:prstGeom>
              </p:spPr>
            </p:pic>
            <p:sp>
              <p:nvSpPr>
                <p:cNvPr id="86" name="CuadroTexto 85">
                  <a:extLst>
                    <a:ext uri="{FF2B5EF4-FFF2-40B4-BE49-F238E27FC236}">
                      <a16:creationId xmlns:a16="http://schemas.microsoft.com/office/drawing/2014/main" id="{2734BEA3-ABA2-5331-A2F3-2E6E978B7EB4}"/>
                    </a:ext>
                  </a:extLst>
                </p:cNvPr>
                <p:cNvSpPr txBox="1"/>
                <p:nvPr/>
              </p:nvSpPr>
              <p:spPr>
                <a:xfrm>
                  <a:off x="4662235" y="890734"/>
                  <a:ext cx="1333982" cy="443198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l">
                    <a:lnSpc>
                      <a:spcPct val="90000"/>
                    </a:lnSpc>
                    <a:spcBef>
                      <a:spcPts val="1000"/>
                    </a:spcBef>
                  </a:pPr>
                  <a:r>
                    <a:rPr lang="es-ES" sz="1600" dirty="0">
                      <a:solidFill>
                        <a:schemeClr val="accent2">
                          <a:lumMod val="85000"/>
                          <a:lumOff val="15000"/>
                        </a:schemeClr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EURO</a:t>
                  </a:r>
                  <a:br>
                    <a:rPr lang="es-ES" sz="1600" dirty="0">
                      <a:solidFill>
                        <a:schemeClr val="accent2">
                          <a:lumMod val="85000"/>
                          <a:lumOff val="15000"/>
                        </a:schemeClr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</a:br>
                  <a:r>
                    <a:rPr lang="es-ES" sz="1600" dirty="0">
                      <a:solidFill>
                        <a:schemeClr val="accent2">
                          <a:lumMod val="85000"/>
                          <a:lumOff val="15000"/>
                        </a:schemeClr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2024</a:t>
                  </a:r>
                </a:p>
              </p:txBody>
            </p:sp>
          </p:grpSp>
          <p:grpSp>
            <p:nvGrpSpPr>
              <p:cNvPr id="80" name="Grupo 79">
                <a:extLst>
                  <a:ext uri="{FF2B5EF4-FFF2-40B4-BE49-F238E27FC236}">
                    <a16:creationId xmlns:a16="http://schemas.microsoft.com/office/drawing/2014/main" id="{E2986E79-1A1B-500E-C35B-AAB209FD1352}"/>
                  </a:ext>
                </a:extLst>
              </p:cNvPr>
              <p:cNvGrpSpPr/>
              <p:nvPr/>
            </p:nvGrpSpPr>
            <p:grpSpPr>
              <a:xfrm>
                <a:off x="8112790" y="697752"/>
                <a:ext cx="3424917" cy="1814949"/>
                <a:chOff x="4483326" y="697752"/>
                <a:chExt cx="3424917" cy="1814949"/>
              </a:xfrm>
            </p:grpSpPr>
            <p:sp>
              <p:nvSpPr>
                <p:cNvPr id="81" name="Rectángulo 80">
                  <a:extLst>
                    <a:ext uri="{FF2B5EF4-FFF2-40B4-BE49-F238E27FC236}">
                      <a16:creationId xmlns:a16="http://schemas.microsoft.com/office/drawing/2014/main" id="{BA4DE1FB-CD1C-4781-FB26-F2E20745A48D}"/>
                    </a:ext>
                  </a:extLst>
                </p:cNvPr>
                <p:cNvSpPr/>
                <p:nvPr/>
              </p:nvSpPr>
              <p:spPr>
                <a:xfrm>
                  <a:off x="4483326" y="697752"/>
                  <a:ext cx="3424917" cy="181494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>
                  <a:outerShdw blurRad="254000" dist="38100" dir="2700000" sx="95000" sy="95000" algn="ctr" rotWithShape="0">
                    <a:srgbClr val="000000">
                      <a:alpha val="21000"/>
                    </a:srgb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pic>
              <p:nvPicPr>
                <p:cNvPr id="82" name="Imagen 81">
                  <a:extLst>
                    <a:ext uri="{FF2B5EF4-FFF2-40B4-BE49-F238E27FC236}">
                      <a16:creationId xmlns:a16="http://schemas.microsoft.com/office/drawing/2014/main" id="{D4335650-5706-B511-D1FF-35CC9073D86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6195784" y="697752"/>
                  <a:ext cx="1712459" cy="1814949"/>
                </a:xfrm>
                <a:prstGeom prst="rect">
                  <a:avLst/>
                </a:prstGeom>
              </p:spPr>
            </p:pic>
            <p:sp>
              <p:nvSpPr>
                <p:cNvPr id="83" name="CuadroTexto 82">
                  <a:extLst>
                    <a:ext uri="{FF2B5EF4-FFF2-40B4-BE49-F238E27FC236}">
                      <a16:creationId xmlns:a16="http://schemas.microsoft.com/office/drawing/2014/main" id="{D58D0849-D5A8-68FA-82CD-FAAA6DAF8F71}"/>
                    </a:ext>
                  </a:extLst>
                </p:cNvPr>
                <p:cNvSpPr txBox="1"/>
                <p:nvPr/>
              </p:nvSpPr>
              <p:spPr>
                <a:xfrm>
                  <a:off x="4662234" y="890734"/>
                  <a:ext cx="1251549" cy="66479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l">
                    <a:lnSpc>
                      <a:spcPct val="90000"/>
                    </a:lnSpc>
                    <a:spcBef>
                      <a:spcPts val="1000"/>
                    </a:spcBef>
                  </a:pPr>
                  <a:r>
                    <a:rPr lang="es-ES" sz="1600" dirty="0">
                      <a:solidFill>
                        <a:schemeClr val="accent2">
                          <a:lumMod val="85000"/>
                          <a:lumOff val="15000"/>
                        </a:schemeClr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CONCERTS </a:t>
                  </a:r>
                  <a:br>
                    <a:rPr lang="es-ES" sz="1600" dirty="0">
                      <a:solidFill>
                        <a:schemeClr val="accent2">
                          <a:lumMod val="85000"/>
                          <a:lumOff val="15000"/>
                        </a:schemeClr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</a:br>
                  <a:r>
                    <a:rPr lang="es-ES" sz="1600" dirty="0">
                      <a:solidFill>
                        <a:schemeClr val="accent2">
                          <a:lumMod val="85000"/>
                          <a:lumOff val="15000"/>
                        </a:schemeClr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IN SPAIN </a:t>
                  </a:r>
                  <a:br>
                    <a:rPr lang="es-ES" sz="1600" dirty="0">
                      <a:solidFill>
                        <a:schemeClr val="accent2">
                          <a:lumMod val="85000"/>
                          <a:lumOff val="15000"/>
                        </a:schemeClr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</a:br>
                  <a:r>
                    <a:rPr lang="es-ES" sz="1600" dirty="0">
                      <a:solidFill>
                        <a:schemeClr val="accent2">
                          <a:lumMod val="85000"/>
                          <a:lumOff val="15000"/>
                        </a:schemeClr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AND EUROPE</a:t>
                  </a:r>
                </a:p>
              </p:txBody>
            </p:sp>
          </p:grpSp>
        </p:grpSp>
        <p:grpSp>
          <p:nvGrpSpPr>
            <p:cNvPr id="70" name="Grupo 69">
              <a:extLst>
                <a:ext uri="{FF2B5EF4-FFF2-40B4-BE49-F238E27FC236}">
                  <a16:creationId xmlns:a16="http://schemas.microsoft.com/office/drawing/2014/main" id="{E85F4D6A-DAB8-9194-9348-02530AA27ED4}"/>
                </a:ext>
              </a:extLst>
            </p:cNvPr>
            <p:cNvGrpSpPr/>
            <p:nvPr/>
          </p:nvGrpSpPr>
          <p:grpSpPr>
            <a:xfrm>
              <a:off x="4483326" y="4721113"/>
              <a:ext cx="7054381" cy="1814949"/>
              <a:chOff x="4483326" y="697752"/>
              <a:chExt cx="7054381" cy="1814949"/>
            </a:xfrm>
          </p:grpSpPr>
          <p:grpSp>
            <p:nvGrpSpPr>
              <p:cNvPr id="71" name="Grupo 70">
                <a:extLst>
                  <a:ext uri="{FF2B5EF4-FFF2-40B4-BE49-F238E27FC236}">
                    <a16:creationId xmlns:a16="http://schemas.microsoft.com/office/drawing/2014/main" id="{02063BC1-BB2C-530F-64F4-8377CCE5AA07}"/>
                  </a:ext>
                </a:extLst>
              </p:cNvPr>
              <p:cNvGrpSpPr/>
              <p:nvPr/>
            </p:nvGrpSpPr>
            <p:grpSpPr>
              <a:xfrm>
                <a:off x="4483326" y="697752"/>
                <a:ext cx="3424917" cy="1814949"/>
                <a:chOff x="4483326" y="697752"/>
                <a:chExt cx="3424917" cy="1814949"/>
              </a:xfrm>
            </p:grpSpPr>
            <p:sp>
              <p:nvSpPr>
                <p:cNvPr id="76" name="Rectángulo 75">
                  <a:extLst>
                    <a:ext uri="{FF2B5EF4-FFF2-40B4-BE49-F238E27FC236}">
                      <a16:creationId xmlns:a16="http://schemas.microsoft.com/office/drawing/2014/main" id="{C136C2CD-BB6E-76B0-F574-3994F6EC8DB0}"/>
                    </a:ext>
                  </a:extLst>
                </p:cNvPr>
                <p:cNvSpPr/>
                <p:nvPr/>
              </p:nvSpPr>
              <p:spPr>
                <a:xfrm>
                  <a:off x="4483326" y="697752"/>
                  <a:ext cx="3424917" cy="181494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>
                  <a:outerShdw blurRad="254000" dist="38100" dir="2700000" sx="95000" sy="95000" algn="ctr" rotWithShape="0">
                    <a:srgbClr val="000000">
                      <a:alpha val="21000"/>
                    </a:srgb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pic>
              <p:nvPicPr>
                <p:cNvPr id="77" name="Imagen 76">
                  <a:extLst>
                    <a:ext uri="{FF2B5EF4-FFF2-40B4-BE49-F238E27FC236}">
                      <a16:creationId xmlns:a16="http://schemas.microsoft.com/office/drawing/2014/main" id="{4C29934A-E3D1-A94F-211E-BB085B5601A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3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6195784" y="697752"/>
                  <a:ext cx="1712459" cy="1814949"/>
                </a:xfrm>
                <a:prstGeom prst="rect">
                  <a:avLst/>
                </a:prstGeom>
              </p:spPr>
            </p:pic>
            <p:sp>
              <p:nvSpPr>
                <p:cNvPr id="78" name="CuadroTexto 77">
                  <a:extLst>
                    <a:ext uri="{FF2B5EF4-FFF2-40B4-BE49-F238E27FC236}">
                      <a16:creationId xmlns:a16="http://schemas.microsoft.com/office/drawing/2014/main" id="{C6F8B331-C377-9CF9-31A3-443444E69C5D}"/>
                    </a:ext>
                  </a:extLst>
                </p:cNvPr>
                <p:cNvSpPr txBox="1"/>
                <p:nvPr/>
              </p:nvSpPr>
              <p:spPr>
                <a:xfrm>
                  <a:off x="4662235" y="890734"/>
                  <a:ext cx="1251548" cy="443198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l">
                    <a:lnSpc>
                      <a:spcPct val="90000"/>
                    </a:lnSpc>
                    <a:spcBef>
                      <a:spcPts val="1000"/>
                    </a:spcBef>
                  </a:pPr>
                  <a:r>
                    <a:rPr lang="es-ES" sz="1600" dirty="0">
                      <a:solidFill>
                        <a:schemeClr val="accent2">
                          <a:lumMod val="85000"/>
                          <a:lumOff val="15000"/>
                        </a:schemeClr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MUSIC FESTIVALS</a:t>
                  </a:r>
                </a:p>
              </p:txBody>
            </p:sp>
          </p:grpSp>
          <p:grpSp>
            <p:nvGrpSpPr>
              <p:cNvPr id="72" name="Grupo 71">
                <a:extLst>
                  <a:ext uri="{FF2B5EF4-FFF2-40B4-BE49-F238E27FC236}">
                    <a16:creationId xmlns:a16="http://schemas.microsoft.com/office/drawing/2014/main" id="{A25BBAA3-7D67-9765-2818-9607A12063D0}"/>
                  </a:ext>
                </a:extLst>
              </p:cNvPr>
              <p:cNvGrpSpPr/>
              <p:nvPr/>
            </p:nvGrpSpPr>
            <p:grpSpPr>
              <a:xfrm>
                <a:off x="8112790" y="697752"/>
                <a:ext cx="3424917" cy="1814949"/>
                <a:chOff x="4483326" y="697752"/>
                <a:chExt cx="3424917" cy="1814949"/>
              </a:xfrm>
            </p:grpSpPr>
            <p:sp>
              <p:nvSpPr>
                <p:cNvPr id="73" name="Rectángulo 72">
                  <a:extLst>
                    <a:ext uri="{FF2B5EF4-FFF2-40B4-BE49-F238E27FC236}">
                      <a16:creationId xmlns:a16="http://schemas.microsoft.com/office/drawing/2014/main" id="{AC5741E6-CAA9-7E0E-39B6-A3478E9AD10B}"/>
                    </a:ext>
                  </a:extLst>
                </p:cNvPr>
                <p:cNvSpPr/>
                <p:nvPr/>
              </p:nvSpPr>
              <p:spPr>
                <a:xfrm>
                  <a:off x="4483326" y="697752"/>
                  <a:ext cx="3424917" cy="181494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>
                  <a:outerShdw blurRad="254000" dist="38100" dir="2700000" sx="95000" sy="95000" algn="ctr" rotWithShape="0">
                    <a:srgbClr val="000000">
                      <a:alpha val="21000"/>
                    </a:srgb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pic>
              <p:nvPicPr>
                <p:cNvPr id="74" name="Imagen 73">
                  <a:extLst>
                    <a:ext uri="{FF2B5EF4-FFF2-40B4-BE49-F238E27FC236}">
                      <a16:creationId xmlns:a16="http://schemas.microsoft.com/office/drawing/2014/main" id="{D53E2913-8720-7326-EF8B-FF9EF5C2C11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4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 l="32201" t="5288" r="14309"/>
                <a:stretch/>
              </p:blipFill>
              <p:spPr>
                <a:xfrm>
                  <a:off x="6195784" y="697752"/>
                  <a:ext cx="1712459" cy="1814949"/>
                </a:xfrm>
                <a:prstGeom prst="rect">
                  <a:avLst/>
                </a:prstGeom>
              </p:spPr>
            </p:pic>
            <p:sp>
              <p:nvSpPr>
                <p:cNvPr id="75" name="CuadroTexto 74">
                  <a:extLst>
                    <a:ext uri="{FF2B5EF4-FFF2-40B4-BE49-F238E27FC236}">
                      <a16:creationId xmlns:a16="http://schemas.microsoft.com/office/drawing/2014/main" id="{D487BB49-39C4-F70A-6C62-6DA458AB2F2F}"/>
                    </a:ext>
                  </a:extLst>
                </p:cNvPr>
                <p:cNvSpPr txBox="1"/>
                <p:nvPr/>
              </p:nvSpPr>
              <p:spPr>
                <a:xfrm>
                  <a:off x="4662235" y="890734"/>
                  <a:ext cx="1251548" cy="66479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l">
                    <a:lnSpc>
                      <a:spcPct val="90000"/>
                    </a:lnSpc>
                    <a:spcBef>
                      <a:spcPts val="1000"/>
                    </a:spcBef>
                  </a:pPr>
                  <a:r>
                    <a:rPr lang="es-ES" sz="1600" dirty="0">
                      <a:solidFill>
                        <a:schemeClr val="accent2">
                          <a:lumMod val="85000"/>
                          <a:lumOff val="15000"/>
                        </a:schemeClr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PARIS OLYMPICS 2024</a:t>
                  </a:r>
                </a:p>
              </p:txBody>
            </p:sp>
          </p:grpSp>
        </p:grpSp>
      </p:grpSp>
      <p:grpSp>
        <p:nvGrpSpPr>
          <p:cNvPr id="95" name="Grupo 94">
            <a:extLst>
              <a:ext uri="{FF2B5EF4-FFF2-40B4-BE49-F238E27FC236}">
                <a16:creationId xmlns:a16="http://schemas.microsoft.com/office/drawing/2014/main" id="{FBFD244A-1DBB-B9D1-C599-61516BF3966F}"/>
              </a:ext>
            </a:extLst>
          </p:cNvPr>
          <p:cNvGrpSpPr/>
          <p:nvPr/>
        </p:nvGrpSpPr>
        <p:grpSpPr>
          <a:xfrm>
            <a:off x="-7776408" y="697752"/>
            <a:ext cx="7054381" cy="5838310"/>
            <a:chOff x="4483326" y="697752"/>
            <a:chExt cx="7054381" cy="5838310"/>
          </a:xfrm>
        </p:grpSpPr>
        <p:grpSp>
          <p:nvGrpSpPr>
            <p:cNvPr id="96" name="Grupo 95">
              <a:extLst>
                <a:ext uri="{FF2B5EF4-FFF2-40B4-BE49-F238E27FC236}">
                  <a16:creationId xmlns:a16="http://schemas.microsoft.com/office/drawing/2014/main" id="{C3C3674D-BF23-52E6-B9D2-35B9C7FD364A}"/>
                </a:ext>
              </a:extLst>
            </p:cNvPr>
            <p:cNvGrpSpPr/>
            <p:nvPr/>
          </p:nvGrpSpPr>
          <p:grpSpPr>
            <a:xfrm>
              <a:off x="4483326" y="697752"/>
              <a:ext cx="7054381" cy="1814949"/>
              <a:chOff x="4483326" y="697752"/>
              <a:chExt cx="7054381" cy="1814949"/>
            </a:xfrm>
          </p:grpSpPr>
          <p:grpSp>
            <p:nvGrpSpPr>
              <p:cNvPr id="115" name="Grupo 114">
                <a:extLst>
                  <a:ext uri="{FF2B5EF4-FFF2-40B4-BE49-F238E27FC236}">
                    <a16:creationId xmlns:a16="http://schemas.microsoft.com/office/drawing/2014/main" id="{11AEADF0-F548-4341-2033-F8EC9D47EA63}"/>
                  </a:ext>
                </a:extLst>
              </p:cNvPr>
              <p:cNvGrpSpPr/>
              <p:nvPr/>
            </p:nvGrpSpPr>
            <p:grpSpPr>
              <a:xfrm>
                <a:off x="4483326" y="697752"/>
                <a:ext cx="3424917" cy="1814949"/>
                <a:chOff x="4483326" y="697752"/>
                <a:chExt cx="3424917" cy="1814949"/>
              </a:xfrm>
            </p:grpSpPr>
            <p:sp>
              <p:nvSpPr>
                <p:cNvPr id="120" name="Rectángulo 119">
                  <a:extLst>
                    <a:ext uri="{FF2B5EF4-FFF2-40B4-BE49-F238E27FC236}">
                      <a16:creationId xmlns:a16="http://schemas.microsoft.com/office/drawing/2014/main" id="{2E256815-0178-94AE-EFA5-2022FA896D63}"/>
                    </a:ext>
                  </a:extLst>
                </p:cNvPr>
                <p:cNvSpPr/>
                <p:nvPr/>
              </p:nvSpPr>
              <p:spPr>
                <a:xfrm>
                  <a:off x="4483326" y="697752"/>
                  <a:ext cx="3424917" cy="181494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>
                  <a:outerShdw blurRad="254000" dist="38100" dir="2700000" sx="95000" sy="95000" algn="ctr" rotWithShape="0">
                    <a:srgbClr val="000000">
                      <a:alpha val="21000"/>
                    </a:srgb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pic>
              <p:nvPicPr>
                <p:cNvPr id="121" name="Imagen 120">
                  <a:extLst>
                    <a:ext uri="{FF2B5EF4-FFF2-40B4-BE49-F238E27FC236}">
                      <a16:creationId xmlns:a16="http://schemas.microsoft.com/office/drawing/2014/main" id="{A25FF158-8FEF-BBAF-CE35-7F303BF18D6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5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6195784" y="697752"/>
                  <a:ext cx="1712459" cy="1814949"/>
                </a:xfrm>
                <a:prstGeom prst="rect">
                  <a:avLst/>
                </a:prstGeom>
              </p:spPr>
            </p:pic>
            <p:sp>
              <p:nvSpPr>
                <p:cNvPr id="122" name="CuadroTexto 121">
                  <a:extLst>
                    <a:ext uri="{FF2B5EF4-FFF2-40B4-BE49-F238E27FC236}">
                      <a16:creationId xmlns:a16="http://schemas.microsoft.com/office/drawing/2014/main" id="{EF742F48-C4C2-44A6-9B19-B7E110C67786}"/>
                    </a:ext>
                  </a:extLst>
                </p:cNvPr>
                <p:cNvSpPr txBox="1"/>
                <p:nvPr/>
              </p:nvSpPr>
              <p:spPr>
                <a:xfrm>
                  <a:off x="4662235" y="890734"/>
                  <a:ext cx="1251548" cy="221599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l">
                    <a:lnSpc>
                      <a:spcPct val="90000"/>
                    </a:lnSpc>
                    <a:spcBef>
                      <a:spcPts val="1000"/>
                    </a:spcBef>
                  </a:pPr>
                  <a:r>
                    <a:rPr lang="es-ES" sz="1600" dirty="0">
                      <a:solidFill>
                        <a:schemeClr val="accent2">
                          <a:lumMod val="85000"/>
                          <a:lumOff val="15000"/>
                        </a:schemeClr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BRANDING</a:t>
                  </a:r>
                </a:p>
              </p:txBody>
            </p:sp>
          </p:grpSp>
          <p:grpSp>
            <p:nvGrpSpPr>
              <p:cNvPr id="116" name="Grupo 115">
                <a:extLst>
                  <a:ext uri="{FF2B5EF4-FFF2-40B4-BE49-F238E27FC236}">
                    <a16:creationId xmlns:a16="http://schemas.microsoft.com/office/drawing/2014/main" id="{93E6418C-2261-B189-81C3-E53CF54199DC}"/>
                  </a:ext>
                </a:extLst>
              </p:cNvPr>
              <p:cNvGrpSpPr/>
              <p:nvPr/>
            </p:nvGrpSpPr>
            <p:grpSpPr>
              <a:xfrm>
                <a:off x="8112790" y="697752"/>
                <a:ext cx="3424917" cy="1814949"/>
                <a:chOff x="4483326" y="697752"/>
                <a:chExt cx="3424917" cy="1814949"/>
              </a:xfrm>
            </p:grpSpPr>
            <p:sp>
              <p:nvSpPr>
                <p:cNvPr id="117" name="Rectángulo 116">
                  <a:extLst>
                    <a:ext uri="{FF2B5EF4-FFF2-40B4-BE49-F238E27FC236}">
                      <a16:creationId xmlns:a16="http://schemas.microsoft.com/office/drawing/2014/main" id="{924ABC32-DE69-450A-D416-A9427E9317A1}"/>
                    </a:ext>
                  </a:extLst>
                </p:cNvPr>
                <p:cNvSpPr/>
                <p:nvPr/>
              </p:nvSpPr>
              <p:spPr>
                <a:xfrm>
                  <a:off x="4483326" y="697752"/>
                  <a:ext cx="3424917" cy="181494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>
                  <a:outerShdw blurRad="254000" dist="38100" dir="2700000" sx="95000" sy="95000" algn="ctr" rotWithShape="0">
                    <a:srgbClr val="000000">
                      <a:alpha val="21000"/>
                    </a:srgb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pic>
              <p:nvPicPr>
                <p:cNvPr id="118" name="Imagen 117">
                  <a:extLst>
                    <a:ext uri="{FF2B5EF4-FFF2-40B4-BE49-F238E27FC236}">
                      <a16:creationId xmlns:a16="http://schemas.microsoft.com/office/drawing/2014/main" id="{BD5FC19B-C545-93C3-A38D-EC9062C2D52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6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6195784" y="697752"/>
                  <a:ext cx="1712459" cy="1814949"/>
                </a:xfrm>
                <a:prstGeom prst="rect">
                  <a:avLst/>
                </a:prstGeom>
              </p:spPr>
            </p:pic>
            <p:sp>
              <p:nvSpPr>
                <p:cNvPr id="119" name="CuadroTexto 118">
                  <a:extLst>
                    <a:ext uri="{FF2B5EF4-FFF2-40B4-BE49-F238E27FC236}">
                      <a16:creationId xmlns:a16="http://schemas.microsoft.com/office/drawing/2014/main" id="{AC8DA541-F6D4-7A30-3EFB-E5B386771461}"/>
                    </a:ext>
                  </a:extLst>
                </p:cNvPr>
                <p:cNvSpPr txBox="1"/>
                <p:nvPr/>
              </p:nvSpPr>
              <p:spPr>
                <a:xfrm>
                  <a:off x="4662235" y="890734"/>
                  <a:ext cx="1437060" cy="221599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l">
                    <a:lnSpc>
                      <a:spcPct val="90000"/>
                    </a:lnSpc>
                    <a:spcBef>
                      <a:spcPts val="1000"/>
                    </a:spcBef>
                  </a:pPr>
                  <a:r>
                    <a:rPr lang="es-ES" sz="1600" dirty="0">
                      <a:solidFill>
                        <a:schemeClr val="accent2">
                          <a:lumMod val="85000"/>
                          <a:lumOff val="15000"/>
                        </a:schemeClr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ENTERTAINMENT</a:t>
                  </a:r>
                </a:p>
              </p:txBody>
            </p:sp>
          </p:grpSp>
        </p:grpSp>
        <p:grpSp>
          <p:nvGrpSpPr>
            <p:cNvPr id="97" name="Grupo 96">
              <a:extLst>
                <a:ext uri="{FF2B5EF4-FFF2-40B4-BE49-F238E27FC236}">
                  <a16:creationId xmlns:a16="http://schemas.microsoft.com/office/drawing/2014/main" id="{7BB920BE-3655-208A-BD31-CDB2671DFF28}"/>
                </a:ext>
              </a:extLst>
            </p:cNvPr>
            <p:cNvGrpSpPr/>
            <p:nvPr/>
          </p:nvGrpSpPr>
          <p:grpSpPr>
            <a:xfrm>
              <a:off x="4483326" y="2709432"/>
              <a:ext cx="7054381" cy="1814949"/>
              <a:chOff x="4483326" y="697752"/>
              <a:chExt cx="7054381" cy="1814949"/>
            </a:xfrm>
          </p:grpSpPr>
          <p:grpSp>
            <p:nvGrpSpPr>
              <p:cNvPr id="108" name="Grupo 107">
                <a:extLst>
                  <a:ext uri="{FF2B5EF4-FFF2-40B4-BE49-F238E27FC236}">
                    <a16:creationId xmlns:a16="http://schemas.microsoft.com/office/drawing/2014/main" id="{9FE6EDA4-B64F-3E6F-7C04-782D8B7496E5}"/>
                  </a:ext>
                </a:extLst>
              </p:cNvPr>
              <p:cNvGrpSpPr/>
              <p:nvPr/>
            </p:nvGrpSpPr>
            <p:grpSpPr>
              <a:xfrm>
                <a:off x="4483326" y="697752"/>
                <a:ext cx="3424917" cy="1814949"/>
                <a:chOff x="4483326" y="697752"/>
                <a:chExt cx="3424917" cy="1814949"/>
              </a:xfrm>
            </p:grpSpPr>
            <p:sp>
              <p:nvSpPr>
                <p:cNvPr id="112" name="Rectángulo 111">
                  <a:extLst>
                    <a:ext uri="{FF2B5EF4-FFF2-40B4-BE49-F238E27FC236}">
                      <a16:creationId xmlns:a16="http://schemas.microsoft.com/office/drawing/2014/main" id="{BEA6EA40-7394-0897-8BA9-557925F449CA}"/>
                    </a:ext>
                  </a:extLst>
                </p:cNvPr>
                <p:cNvSpPr/>
                <p:nvPr/>
              </p:nvSpPr>
              <p:spPr>
                <a:xfrm>
                  <a:off x="4483326" y="697752"/>
                  <a:ext cx="3424917" cy="181494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>
                  <a:outerShdw blurRad="254000" dist="38100" dir="2700000" sx="95000" sy="95000" algn="ctr" rotWithShape="0">
                    <a:srgbClr val="000000">
                      <a:alpha val="21000"/>
                    </a:srgb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pic>
              <p:nvPicPr>
                <p:cNvPr id="113" name="Imagen 112">
                  <a:extLst>
                    <a:ext uri="{FF2B5EF4-FFF2-40B4-BE49-F238E27FC236}">
                      <a16:creationId xmlns:a16="http://schemas.microsoft.com/office/drawing/2014/main" id="{1D4AEE18-866B-0171-AD80-98A4D5B048E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7" cstate="email">
                  <a:extLst>
                    <a:ext uri="{BEBA8EAE-BF5A-486C-A8C5-ECC9F3942E4B}">
                      <a14:imgProps xmlns:a14="http://schemas.microsoft.com/office/drawing/2010/main">
                        <a14:imgLayer r:embed="rId18">
                          <a14:imgEffect>
                            <a14:brightnessContrast contrast="-23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6195784" y="697752"/>
                  <a:ext cx="1712459" cy="1814949"/>
                </a:xfrm>
                <a:prstGeom prst="rect">
                  <a:avLst/>
                </a:prstGeom>
              </p:spPr>
            </p:pic>
            <p:sp>
              <p:nvSpPr>
                <p:cNvPr id="114" name="CuadroTexto 113">
                  <a:extLst>
                    <a:ext uri="{FF2B5EF4-FFF2-40B4-BE49-F238E27FC236}">
                      <a16:creationId xmlns:a16="http://schemas.microsoft.com/office/drawing/2014/main" id="{761432B8-E969-97F1-7683-C8AF640029B7}"/>
                    </a:ext>
                  </a:extLst>
                </p:cNvPr>
                <p:cNvSpPr txBox="1"/>
                <p:nvPr/>
              </p:nvSpPr>
              <p:spPr>
                <a:xfrm>
                  <a:off x="4662235" y="890734"/>
                  <a:ext cx="1333982" cy="221599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l">
                    <a:lnSpc>
                      <a:spcPct val="90000"/>
                    </a:lnSpc>
                    <a:spcBef>
                      <a:spcPts val="1000"/>
                    </a:spcBef>
                  </a:pPr>
                  <a:r>
                    <a:rPr lang="es-ES" sz="1600" dirty="0">
                      <a:solidFill>
                        <a:schemeClr val="accent2">
                          <a:lumMod val="85000"/>
                          <a:lumOff val="15000"/>
                        </a:schemeClr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DANCE SHOWS</a:t>
                  </a:r>
                </a:p>
              </p:txBody>
            </p:sp>
          </p:grpSp>
          <p:grpSp>
            <p:nvGrpSpPr>
              <p:cNvPr id="109" name="Grupo 108">
                <a:extLst>
                  <a:ext uri="{FF2B5EF4-FFF2-40B4-BE49-F238E27FC236}">
                    <a16:creationId xmlns:a16="http://schemas.microsoft.com/office/drawing/2014/main" id="{959F454A-49E8-363E-9550-5D1EEB7D234D}"/>
                  </a:ext>
                </a:extLst>
              </p:cNvPr>
              <p:cNvGrpSpPr/>
              <p:nvPr/>
            </p:nvGrpSpPr>
            <p:grpSpPr>
              <a:xfrm>
                <a:off x="8112790" y="697752"/>
                <a:ext cx="3424917" cy="1814949"/>
                <a:chOff x="4483326" y="697752"/>
                <a:chExt cx="3424917" cy="1814949"/>
              </a:xfrm>
            </p:grpSpPr>
            <p:sp>
              <p:nvSpPr>
                <p:cNvPr id="110" name="Rectángulo 109">
                  <a:extLst>
                    <a:ext uri="{FF2B5EF4-FFF2-40B4-BE49-F238E27FC236}">
                      <a16:creationId xmlns:a16="http://schemas.microsoft.com/office/drawing/2014/main" id="{8A82536F-43F9-10A8-59E3-918D9B47B1C8}"/>
                    </a:ext>
                  </a:extLst>
                </p:cNvPr>
                <p:cNvSpPr/>
                <p:nvPr/>
              </p:nvSpPr>
              <p:spPr>
                <a:xfrm>
                  <a:off x="4483326" y="697752"/>
                  <a:ext cx="3424917" cy="181494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>
                  <a:outerShdw blurRad="254000" dist="38100" dir="2700000" sx="95000" sy="95000" algn="ctr" rotWithShape="0">
                    <a:srgbClr val="000000">
                      <a:alpha val="21000"/>
                    </a:srgb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pic>
              <p:nvPicPr>
                <p:cNvPr id="111" name="Imagen 110">
                  <a:extLst>
                    <a:ext uri="{FF2B5EF4-FFF2-40B4-BE49-F238E27FC236}">
                      <a16:creationId xmlns:a16="http://schemas.microsoft.com/office/drawing/2014/main" id="{613D303F-C6BD-F0B8-857F-E39829ED39F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9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6195784" y="697752"/>
                  <a:ext cx="1712459" cy="1814949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98" name="Grupo 97">
              <a:extLst>
                <a:ext uri="{FF2B5EF4-FFF2-40B4-BE49-F238E27FC236}">
                  <a16:creationId xmlns:a16="http://schemas.microsoft.com/office/drawing/2014/main" id="{8FC6F764-1761-A34E-A4F2-ECF5B10B8032}"/>
                </a:ext>
              </a:extLst>
            </p:cNvPr>
            <p:cNvGrpSpPr/>
            <p:nvPr/>
          </p:nvGrpSpPr>
          <p:grpSpPr>
            <a:xfrm>
              <a:off x="4483326" y="4721113"/>
              <a:ext cx="7054381" cy="1814949"/>
              <a:chOff x="4483326" y="697752"/>
              <a:chExt cx="7054381" cy="1814949"/>
            </a:xfrm>
          </p:grpSpPr>
          <p:grpSp>
            <p:nvGrpSpPr>
              <p:cNvPr id="102" name="Grupo 101">
                <a:extLst>
                  <a:ext uri="{FF2B5EF4-FFF2-40B4-BE49-F238E27FC236}">
                    <a16:creationId xmlns:a16="http://schemas.microsoft.com/office/drawing/2014/main" id="{364E5320-BFFB-248A-D291-3B831109E171}"/>
                  </a:ext>
                </a:extLst>
              </p:cNvPr>
              <p:cNvGrpSpPr/>
              <p:nvPr/>
            </p:nvGrpSpPr>
            <p:grpSpPr>
              <a:xfrm>
                <a:off x="4483326" y="697752"/>
                <a:ext cx="3424917" cy="1814949"/>
                <a:chOff x="4483326" y="697752"/>
                <a:chExt cx="3424917" cy="1814949"/>
              </a:xfrm>
            </p:grpSpPr>
            <p:sp>
              <p:nvSpPr>
                <p:cNvPr id="106" name="Rectángulo 105">
                  <a:extLst>
                    <a:ext uri="{FF2B5EF4-FFF2-40B4-BE49-F238E27FC236}">
                      <a16:creationId xmlns:a16="http://schemas.microsoft.com/office/drawing/2014/main" id="{2C2178A6-DA75-66CA-38F1-7872B92DAAC7}"/>
                    </a:ext>
                  </a:extLst>
                </p:cNvPr>
                <p:cNvSpPr/>
                <p:nvPr/>
              </p:nvSpPr>
              <p:spPr>
                <a:xfrm>
                  <a:off x="4483326" y="697752"/>
                  <a:ext cx="3424917" cy="181494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>
                  <a:outerShdw blurRad="254000" dist="38100" dir="2700000" sx="95000" sy="95000" algn="ctr" rotWithShape="0">
                    <a:srgbClr val="000000">
                      <a:alpha val="21000"/>
                    </a:srgb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pic>
              <p:nvPicPr>
                <p:cNvPr id="107" name="Imagen 106">
                  <a:extLst>
                    <a:ext uri="{FF2B5EF4-FFF2-40B4-BE49-F238E27FC236}">
                      <a16:creationId xmlns:a16="http://schemas.microsoft.com/office/drawing/2014/main" id="{BAF57054-5E6F-A2BA-A6AD-9A6368B9C36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0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6195784" y="697752"/>
                  <a:ext cx="1712459" cy="1814949"/>
                </a:xfrm>
                <a:prstGeom prst="rect">
                  <a:avLst/>
                </a:prstGeom>
              </p:spPr>
            </p:pic>
          </p:grpSp>
          <p:grpSp>
            <p:nvGrpSpPr>
              <p:cNvPr id="103" name="Grupo 102">
                <a:extLst>
                  <a:ext uri="{FF2B5EF4-FFF2-40B4-BE49-F238E27FC236}">
                    <a16:creationId xmlns:a16="http://schemas.microsoft.com/office/drawing/2014/main" id="{FDBAE113-66AF-E985-F7DD-B0DB00939FC2}"/>
                  </a:ext>
                </a:extLst>
              </p:cNvPr>
              <p:cNvGrpSpPr/>
              <p:nvPr/>
            </p:nvGrpSpPr>
            <p:grpSpPr>
              <a:xfrm>
                <a:off x="8112790" y="697752"/>
                <a:ext cx="3424917" cy="1814949"/>
                <a:chOff x="4483326" y="697752"/>
                <a:chExt cx="3424917" cy="1814949"/>
              </a:xfrm>
            </p:grpSpPr>
            <p:sp>
              <p:nvSpPr>
                <p:cNvPr id="104" name="Rectángulo 103">
                  <a:extLst>
                    <a:ext uri="{FF2B5EF4-FFF2-40B4-BE49-F238E27FC236}">
                      <a16:creationId xmlns:a16="http://schemas.microsoft.com/office/drawing/2014/main" id="{86CCD172-D776-89DB-E9CC-28C9873923C6}"/>
                    </a:ext>
                  </a:extLst>
                </p:cNvPr>
                <p:cNvSpPr/>
                <p:nvPr/>
              </p:nvSpPr>
              <p:spPr>
                <a:xfrm>
                  <a:off x="4483326" y="697752"/>
                  <a:ext cx="3424917" cy="181494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>
                  <a:outerShdw blurRad="254000" dist="38100" dir="2700000" sx="95000" sy="95000" algn="ctr" rotWithShape="0">
                    <a:srgbClr val="000000">
                      <a:alpha val="21000"/>
                    </a:srgb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pic>
              <p:nvPicPr>
                <p:cNvPr id="105" name="Imagen 104">
                  <a:extLst>
                    <a:ext uri="{FF2B5EF4-FFF2-40B4-BE49-F238E27FC236}">
                      <a16:creationId xmlns:a16="http://schemas.microsoft.com/office/drawing/2014/main" id="{2379399E-4D5B-A3EC-DA31-6B2562CA615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1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6195784" y="697752"/>
                  <a:ext cx="1712459" cy="1814949"/>
                </a:xfrm>
                <a:prstGeom prst="rect">
                  <a:avLst/>
                </a:prstGeom>
              </p:spPr>
            </p:pic>
          </p:grpSp>
        </p:grpSp>
        <p:sp>
          <p:nvSpPr>
            <p:cNvPr id="99" name="CuadroTexto 98">
              <a:extLst>
                <a:ext uri="{FF2B5EF4-FFF2-40B4-BE49-F238E27FC236}">
                  <a16:creationId xmlns:a16="http://schemas.microsoft.com/office/drawing/2014/main" id="{53CF1C0C-2C51-4DC5-0C23-F981F7A56B57}"/>
                </a:ext>
              </a:extLst>
            </p:cNvPr>
            <p:cNvSpPr txBox="1"/>
            <p:nvPr/>
          </p:nvSpPr>
          <p:spPr>
            <a:xfrm>
              <a:off x="8291698" y="2902414"/>
              <a:ext cx="1400941" cy="4431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>
                <a:lnSpc>
                  <a:spcPct val="90000"/>
                </a:lnSpc>
                <a:spcBef>
                  <a:spcPts val="1000"/>
                </a:spcBef>
              </a:pPr>
              <a:r>
                <a:rPr lang="es-ES" sz="1600" dirty="0">
                  <a:solidFill>
                    <a:schemeClr val="accent2">
                      <a:lumMod val="85000"/>
                      <a:lumOff val="1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MUSICAL RECEPTION</a:t>
              </a:r>
            </a:p>
          </p:txBody>
        </p:sp>
        <p:sp>
          <p:nvSpPr>
            <p:cNvPr id="100" name="CuadroTexto 99">
              <a:extLst>
                <a:ext uri="{FF2B5EF4-FFF2-40B4-BE49-F238E27FC236}">
                  <a16:creationId xmlns:a16="http://schemas.microsoft.com/office/drawing/2014/main" id="{9147FBAA-1CC7-76F0-3CE6-9726F703105B}"/>
                </a:ext>
              </a:extLst>
            </p:cNvPr>
            <p:cNvSpPr txBox="1"/>
            <p:nvPr/>
          </p:nvSpPr>
          <p:spPr>
            <a:xfrm>
              <a:off x="4662235" y="4914095"/>
              <a:ext cx="1251548" cy="2215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>
                <a:lnSpc>
                  <a:spcPct val="90000"/>
                </a:lnSpc>
                <a:spcBef>
                  <a:spcPts val="1000"/>
                </a:spcBef>
              </a:pPr>
              <a:r>
                <a:rPr lang="es-ES" sz="1600" dirty="0">
                  <a:solidFill>
                    <a:schemeClr val="accent2">
                      <a:lumMod val="85000"/>
                      <a:lumOff val="1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LIVE BANDS</a:t>
              </a:r>
            </a:p>
          </p:txBody>
        </p:sp>
        <p:sp>
          <p:nvSpPr>
            <p:cNvPr id="101" name="CuadroTexto 100">
              <a:extLst>
                <a:ext uri="{FF2B5EF4-FFF2-40B4-BE49-F238E27FC236}">
                  <a16:creationId xmlns:a16="http://schemas.microsoft.com/office/drawing/2014/main" id="{1869A99F-2366-C9BF-0790-EF2B6B043C48}"/>
                </a:ext>
              </a:extLst>
            </p:cNvPr>
            <p:cNvSpPr txBox="1"/>
            <p:nvPr/>
          </p:nvSpPr>
          <p:spPr>
            <a:xfrm>
              <a:off x="8291699" y="4914095"/>
              <a:ext cx="1400940" cy="66479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>
                <a:lnSpc>
                  <a:spcPct val="90000"/>
                </a:lnSpc>
                <a:spcBef>
                  <a:spcPts val="1000"/>
                </a:spcBef>
              </a:pPr>
              <a:r>
                <a:rPr lang="es-ES" sz="1600" dirty="0">
                  <a:solidFill>
                    <a:schemeClr val="accent2">
                      <a:lumMod val="85000"/>
                      <a:lumOff val="1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RUMBA </a:t>
              </a:r>
              <a:br>
                <a:rPr lang="es-ES" sz="1600" dirty="0">
                  <a:solidFill>
                    <a:schemeClr val="accent2">
                      <a:lumMod val="85000"/>
                      <a:lumOff val="1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s-ES" sz="1600" dirty="0">
                  <a:solidFill>
                    <a:schemeClr val="accent2">
                      <a:lumMod val="85000"/>
                      <a:lumOff val="1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AND FLAMENCO PRIVATE SHOWS</a:t>
              </a:r>
            </a:p>
          </p:txBody>
        </p:sp>
      </p:grpSp>
      <p:sp>
        <p:nvSpPr>
          <p:cNvPr id="6" name="Rectángulo 5">
            <a:extLst>
              <a:ext uri="{FF2B5EF4-FFF2-40B4-BE49-F238E27FC236}">
                <a16:creationId xmlns:a16="http://schemas.microsoft.com/office/drawing/2014/main" id="{C8634F93-1751-A1DC-13BB-7132D7944ECF}"/>
              </a:ext>
            </a:extLst>
          </p:cNvPr>
          <p:cNvSpPr/>
          <p:nvPr/>
        </p:nvSpPr>
        <p:spPr>
          <a:xfrm>
            <a:off x="0" y="0"/>
            <a:ext cx="4368800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555072C1-5D1B-1603-1B55-7E70160DB49E}"/>
              </a:ext>
            </a:extLst>
          </p:cNvPr>
          <p:cNvSpPr txBox="1"/>
          <p:nvPr/>
        </p:nvSpPr>
        <p:spPr>
          <a:xfrm>
            <a:off x="661212" y="662333"/>
            <a:ext cx="323807" cy="34624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es-ES"/>
            </a:defPPr>
            <a:lvl1pPr>
              <a:lnSpc>
                <a:spcPct val="90000"/>
              </a:lnSpc>
              <a:spcBef>
                <a:spcPts val="1000"/>
              </a:spcBef>
              <a:defRPr sz="2500" b="1">
                <a:solidFill>
                  <a:schemeClr val="bg2">
                    <a:lumMod val="9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s-ES" dirty="0"/>
              <a:t>01</a:t>
            </a:r>
            <a:endParaRPr lang="en-GB" dirty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2163F36E-627D-0286-D2F9-7EC7B25AEC2C}"/>
              </a:ext>
            </a:extLst>
          </p:cNvPr>
          <p:cNvSpPr txBox="1"/>
          <p:nvPr/>
        </p:nvSpPr>
        <p:spPr>
          <a:xfrm>
            <a:off x="1080660" y="662333"/>
            <a:ext cx="323807" cy="34624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>
              <a:lnSpc>
                <a:spcPct val="90000"/>
              </a:lnSpc>
              <a:spcBef>
                <a:spcPts val="1000"/>
              </a:spcBef>
            </a:pPr>
            <a:r>
              <a:rPr lang="es-ES" sz="2500" b="1" dirty="0">
                <a:solidFill>
                  <a:schemeClr val="bg2">
                    <a:lumMod val="9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02</a:t>
            </a:r>
            <a:endParaRPr lang="en-GB" sz="2500" b="1" dirty="0">
              <a:solidFill>
                <a:schemeClr val="bg2">
                  <a:lumMod val="9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05DF0A17-6231-06DB-7DB5-39F83BDF90D6}"/>
              </a:ext>
            </a:extLst>
          </p:cNvPr>
          <p:cNvSpPr txBox="1"/>
          <p:nvPr/>
        </p:nvSpPr>
        <p:spPr>
          <a:xfrm>
            <a:off x="1500108" y="662333"/>
            <a:ext cx="323807" cy="34624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>
              <a:lnSpc>
                <a:spcPct val="90000"/>
              </a:lnSpc>
              <a:spcBef>
                <a:spcPts val="1000"/>
              </a:spcBef>
            </a:pPr>
            <a:r>
              <a:rPr lang="es-ES" sz="2500" b="1" dirty="0">
                <a:solidFill>
                  <a:schemeClr val="bg2">
                    <a:lumMod val="9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03</a:t>
            </a:r>
            <a:endParaRPr lang="en-GB" sz="2500" b="1" dirty="0">
              <a:solidFill>
                <a:schemeClr val="bg2">
                  <a:lumMod val="9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9B3AA062-BD5C-F21F-DBBD-EE025AE0C6C3}"/>
              </a:ext>
            </a:extLst>
          </p:cNvPr>
          <p:cNvSpPr txBox="1"/>
          <p:nvPr/>
        </p:nvSpPr>
        <p:spPr>
          <a:xfrm>
            <a:off x="1919556" y="662333"/>
            <a:ext cx="323807" cy="34624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es-ES"/>
            </a:defPPr>
            <a:lvl1pPr>
              <a:lnSpc>
                <a:spcPct val="90000"/>
              </a:lnSpc>
              <a:spcBef>
                <a:spcPts val="1000"/>
              </a:spcBef>
              <a:defRPr sz="2500" b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s-ES" dirty="0"/>
              <a:t>04</a:t>
            </a:r>
            <a:endParaRPr lang="en-GB" dirty="0"/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3B35F581-A7E5-925F-B64E-F6C37B597BF1}"/>
              </a:ext>
            </a:extLst>
          </p:cNvPr>
          <p:cNvSpPr txBox="1"/>
          <p:nvPr/>
        </p:nvSpPr>
        <p:spPr>
          <a:xfrm>
            <a:off x="2339003" y="662333"/>
            <a:ext cx="323807" cy="34624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>
              <a:lnSpc>
                <a:spcPct val="90000"/>
              </a:lnSpc>
              <a:spcBef>
                <a:spcPts val="1000"/>
              </a:spcBef>
            </a:pPr>
            <a:r>
              <a:rPr lang="es-ES" sz="2500" b="1" dirty="0">
                <a:solidFill>
                  <a:schemeClr val="bg2">
                    <a:lumMod val="9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05</a:t>
            </a:r>
            <a:endParaRPr lang="en-GB" sz="2500" b="1" dirty="0">
              <a:solidFill>
                <a:schemeClr val="bg2">
                  <a:lumMod val="9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3" name="Conector recto 22">
            <a:extLst>
              <a:ext uri="{FF2B5EF4-FFF2-40B4-BE49-F238E27FC236}">
                <a16:creationId xmlns:a16="http://schemas.microsoft.com/office/drawing/2014/main" id="{2E69A13E-BCEB-23EC-3454-E0ECE5E6DF38}"/>
              </a:ext>
            </a:extLst>
          </p:cNvPr>
          <p:cNvCxnSpPr>
            <a:cxnSpLocks/>
          </p:cNvCxnSpPr>
          <p:nvPr/>
        </p:nvCxnSpPr>
        <p:spPr>
          <a:xfrm>
            <a:off x="1919556" y="1019520"/>
            <a:ext cx="323807" cy="0"/>
          </a:xfrm>
          <a:prstGeom prst="line">
            <a:avLst/>
          </a:prstGeom>
          <a:ln w="44450" cap="rnd">
            <a:solidFill>
              <a:srgbClr val="C0000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CuadroTexto 23">
            <a:extLst>
              <a:ext uri="{FF2B5EF4-FFF2-40B4-BE49-F238E27FC236}">
                <a16:creationId xmlns:a16="http://schemas.microsoft.com/office/drawing/2014/main" id="{3457DD00-B430-CC72-BF80-FF50EFAE74D4}"/>
              </a:ext>
            </a:extLst>
          </p:cNvPr>
          <p:cNvSpPr txBox="1"/>
          <p:nvPr/>
        </p:nvSpPr>
        <p:spPr>
          <a:xfrm>
            <a:off x="644745" y="1081226"/>
            <a:ext cx="3192990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>
              <a:lnSpc>
                <a:spcPct val="90000"/>
              </a:lnSpc>
              <a:spcBef>
                <a:spcPts val="1000"/>
              </a:spcBef>
            </a:pPr>
            <a:r>
              <a:rPr lang="es-ES" sz="4000" b="1" dirty="0">
                <a:solidFill>
                  <a:schemeClr val="accent2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GALA DINNERS</a:t>
            </a: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988BDC3F-547F-3B49-FFBE-9BF55A77C718}"/>
              </a:ext>
            </a:extLst>
          </p:cNvPr>
          <p:cNvSpPr txBox="1"/>
          <p:nvPr/>
        </p:nvSpPr>
        <p:spPr>
          <a:xfrm>
            <a:off x="643732" y="1765498"/>
            <a:ext cx="2718446" cy="180049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lnSpc>
                <a:spcPct val="90000"/>
              </a:lnSpc>
              <a:spcBef>
                <a:spcPts val="1000"/>
              </a:spcBef>
            </a:pPr>
            <a:r>
              <a:rPr lang="es-ES" sz="2600" dirty="0" err="1">
                <a:solidFill>
                  <a:schemeClr val="accent2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Our</a:t>
            </a:r>
            <a:r>
              <a:rPr lang="es-ES" sz="2600" dirty="0">
                <a:solidFill>
                  <a:schemeClr val="accent2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s-ES" sz="2600" dirty="0" err="1">
                <a:solidFill>
                  <a:schemeClr val="accent2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production</a:t>
            </a:r>
            <a:r>
              <a:rPr lang="es-ES" sz="2600" dirty="0">
                <a:solidFill>
                  <a:schemeClr val="accent2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s-ES" sz="2600" dirty="0" err="1">
                <a:solidFill>
                  <a:schemeClr val="accent2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team</a:t>
            </a:r>
            <a:r>
              <a:rPr lang="es-ES" sz="2600" dirty="0">
                <a:solidFill>
                  <a:schemeClr val="accent2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and </a:t>
            </a:r>
            <a:r>
              <a:rPr lang="es-ES" sz="2600" dirty="0" err="1">
                <a:solidFill>
                  <a:schemeClr val="accent2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partners</a:t>
            </a:r>
            <a:r>
              <a:rPr lang="es-ES" sz="2600" dirty="0">
                <a:solidFill>
                  <a:schemeClr val="accent2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s-ES" sz="2600" dirty="0" err="1">
                <a:solidFill>
                  <a:schemeClr val="accent2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take</a:t>
            </a:r>
            <a:r>
              <a:rPr lang="es-ES" sz="2600" dirty="0">
                <a:solidFill>
                  <a:schemeClr val="accent2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care </a:t>
            </a:r>
            <a:r>
              <a:rPr lang="es-ES" sz="2600" dirty="0" err="1">
                <a:solidFill>
                  <a:schemeClr val="accent2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of</a:t>
            </a:r>
            <a:r>
              <a:rPr lang="es-ES" sz="2600" dirty="0">
                <a:solidFill>
                  <a:schemeClr val="accent2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s-ES" sz="2600" dirty="0" err="1">
                <a:solidFill>
                  <a:schemeClr val="accent2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all</a:t>
            </a:r>
            <a:r>
              <a:rPr lang="es-ES" sz="2600" dirty="0">
                <a:solidFill>
                  <a:schemeClr val="accent2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s-ES" sz="2600" dirty="0" err="1">
                <a:solidFill>
                  <a:schemeClr val="accent2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the</a:t>
            </a:r>
            <a:r>
              <a:rPr lang="es-ES" sz="2600" dirty="0">
                <a:solidFill>
                  <a:schemeClr val="accent2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s-ES" sz="2600" dirty="0" err="1">
                <a:solidFill>
                  <a:schemeClr val="accent2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aspects</a:t>
            </a:r>
            <a:r>
              <a:rPr lang="es-ES" sz="2600" dirty="0">
                <a:solidFill>
                  <a:schemeClr val="accent2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and </a:t>
            </a:r>
            <a:r>
              <a:rPr lang="es-ES" sz="2600" dirty="0" err="1">
                <a:solidFill>
                  <a:schemeClr val="accent2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details</a:t>
            </a:r>
            <a:r>
              <a:rPr lang="es-ES" sz="2600" dirty="0">
                <a:solidFill>
                  <a:schemeClr val="accent2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s-ES" sz="2600" dirty="0" err="1">
                <a:solidFill>
                  <a:schemeClr val="accent2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of</a:t>
            </a:r>
            <a:r>
              <a:rPr lang="es-ES" sz="2600" dirty="0">
                <a:solidFill>
                  <a:schemeClr val="accent2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s-ES" sz="2600" dirty="0" err="1">
                <a:solidFill>
                  <a:schemeClr val="accent2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your</a:t>
            </a:r>
            <a:r>
              <a:rPr lang="es-ES" sz="2600" dirty="0">
                <a:solidFill>
                  <a:schemeClr val="accent2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s-ES" sz="2600" dirty="0" err="1">
                <a:solidFill>
                  <a:schemeClr val="accent2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event</a:t>
            </a:r>
            <a:r>
              <a:rPr lang="es-ES" sz="2600" dirty="0">
                <a:solidFill>
                  <a:schemeClr val="accent2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.</a:t>
            </a:r>
          </a:p>
        </p:txBody>
      </p:sp>
      <p:sp>
        <p:nvSpPr>
          <p:cNvPr id="151" name="CuadroTexto 150">
            <a:extLst>
              <a:ext uri="{FF2B5EF4-FFF2-40B4-BE49-F238E27FC236}">
                <a16:creationId xmlns:a16="http://schemas.microsoft.com/office/drawing/2014/main" id="{AAEDE723-CA94-C0D9-0423-D04630791691}"/>
              </a:ext>
            </a:extLst>
          </p:cNvPr>
          <p:cNvSpPr txBox="1"/>
          <p:nvPr/>
        </p:nvSpPr>
        <p:spPr>
          <a:xfrm>
            <a:off x="668241" y="334963"/>
            <a:ext cx="1363760" cy="1261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lnSpc>
                <a:spcPct val="80000"/>
              </a:lnSpc>
              <a:spcBef>
                <a:spcPts val="1000"/>
              </a:spcBef>
            </a:pPr>
            <a:r>
              <a:rPr lang="en-GB" sz="10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Alo</a:t>
            </a:r>
            <a:r>
              <a:rPr lang="en-GB" sz="1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Spain DMC</a:t>
            </a:r>
          </a:p>
        </p:txBody>
      </p:sp>
    </p:spTree>
    <p:extLst>
      <p:ext uri="{BB962C8B-B14F-4D97-AF65-F5344CB8AC3E}">
        <p14:creationId xmlns:p14="http://schemas.microsoft.com/office/powerpoint/2010/main" val="3169364902"/>
      </p:ext>
    </p:extLst>
  </p:cSld>
  <p:clrMapOvr>
    <a:masterClrMapping/>
  </p:clrMapOvr>
  <p:transition spd="slow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o 4">
            <a:extLst>
              <a:ext uri="{FF2B5EF4-FFF2-40B4-BE49-F238E27FC236}">
                <a16:creationId xmlns:a16="http://schemas.microsoft.com/office/drawing/2014/main" id="{480613CD-BFCE-18F5-EA92-8876F75C36F6}"/>
              </a:ext>
            </a:extLst>
          </p:cNvPr>
          <p:cNvGrpSpPr/>
          <p:nvPr/>
        </p:nvGrpSpPr>
        <p:grpSpPr>
          <a:xfrm>
            <a:off x="4483326" y="697752"/>
            <a:ext cx="7054381" cy="5838310"/>
            <a:chOff x="4483326" y="697752"/>
            <a:chExt cx="7054381" cy="5838310"/>
          </a:xfrm>
        </p:grpSpPr>
        <p:grpSp>
          <p:nvGrpSpPr>
            <p:cNvPr id="49" name="Grupo 48">
              <a:extLst>
                <a:ext uri="{FF2B5EF4-FFF2-40B4-BE49-F238E27FC236}">
                  <a16:creationId xmlns:a16="http://schemas.microsoft.com/office/drawing/2014/main" id="{647A92E8-D8E7-9876-ECF0-98C1A306F0FF}"/>
                </a:ext>
              </a:extLst>
            </p:cNvPr>
            <p:cNvGrpSpPr/>
            <p:nvPr/>
          </p:nvGrpSpPr>
          <p:grpSpPr>
            <a:xfrm>
              <a:off x="4483326" y="697752"/>
              <a:ext cx="7054381" cy="1814949"/>
              <a:chOff x="4483326" y="697752"/>
              <a:chExt cx="7054381" cy="1814949"/>
            </a:xfrm>
          </p:grpSpPr>
          <p:grpSp>
            <p:nvGrpSpPr>
              <p:cNvPr id="44" name="Grupo 43">
                <a:extLst>
                  <a:ext uri="{FF2B5EF4-FFF2-40B4-BE49-F238E27FC236}">
                    <a16:creationId xmlns:a16="http://schemas.microsoft.com/office/drawing/2014/main" id="{C85A1FB7-5534-5ADE-531D-F52A9083A7B9}"/>
                  </a:ext>
                </a:extLst>
              </p:cNvPr>
              <p:cNvGrpSpPr/>
              <p:nvPr/>
            </p:nvGrpSpPr>
            <p:grpSpPr>
              <a:xfrm>
                <a:off x="4483326" y="697752"/>
                <a:ext cx="3424917" cy="1814949"/>
                <a:chOff x="4483326" y="697752"/>
                <a:chExt cx="3424917" cy="1814949"/>
              </a:xfrm>
            </p:grpSpPr>
            <p:sp>
              <p:nvSpPr>
                <p:cNvPr id="30" name="Rectángulo 29">
                  <a:extLst>
                    <a:ext uri="{FF2B5EF4-FFF2-40B4-BE49-F238E27FC236}">
                      <a16:creationId xmlns:a16="http://schemas.microsoft.com/office/drawing/2014/main" id="{FB27C12B-F589-3EC5-F2BF-AF7C5A06782D}"/>
                    </a:ext>
                  </a:extLst>
                </p:cNvPr>
                <p:cNvSpPr/>
                <p:nvPr/>
              </p:nvSpPr>
              <p:spPr>
                <a:xfrm>
                  <a:off x="4483326" y="697752"/>
                  <a:ext cx="3424917" cy="181494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>
                  <a:outerShdw blurRad="254000" dist="38100" dir="2700000" sx="95000" sy="95000" algn="ctr" rotWithShape="0">
                    <a:srgbClr val="000000">
                      <a:alpha val="21000"/>
                    </a:srgb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pic>
              <p:nvPicPr>
                <p:cNvPr id="32" name="Imagen 31">
                  <a:extLst>
                    <a:ext uri="{FF2B5EF4-FFF2-40B4-BE49-F238E27FC236}">
                      <a16:creationId xmlns:a16="http://schemas.microsoft.com/office/drawing/2014/main" id="{45A10CE6-6A9F-9430-F1AB-E02CEF87BCD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6195784" y="697752"/>
                  <a:ext cx="1712459" cy="1814949"/>
                </a:xfrm>
                <a:prstGeom prst="rect">
                  <a:avLst/>
                </a:prstGeom>
              </p:spPr>
            </p:pic>
            <p:sp>
              <p:nvSpPr>
                <p:cNvPr id="41" name="CuadroTexto 40">
                  <a:extLst>
                    <a:ext uri="{FF2B5EF4-FFF2-40B4-BE49-F238E27FC236}">
                      <a16:creationId xmlns:a16="http://schemas.microsoft.com/office/drawing/2014/main" id="{C4BAA1C9-606E-6D85-FB50-74D57E670462}"/>
                    </a:ext>
                  </a:extLst>
                </p:cNvPr>
                <p:cNvSpPr txBox="1"/>
                <p:nvPr/>
              </p:nvSpPr>
              <p:spPr>
                <a:xfrm>
                  <a:off x="4662235" y="890734"/>
                  <a:ext cx="1251548" cy="221599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l">
                    <a:lnSpc>
                      <a:spcPct val="90000"/>
                    </a:lnSpc>
                    <a:spcBef>
                      <a:spcPts val="1000"/>
                    </a:spcBef>
                  </a:pPr>
                  <a:r>
                    <a:rPr lang="es-ES" sz="1600" dirty="0">
                      <a:solidFill>
                        <a:schemeClr val="accent2">
                          <a:lumMod val="85000"/>
                          <a:lumOff val="15000"/>
                        </a:schemeClr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BRANDING</a:t>
                  </a:r>
                </a:p>
              </p:txBody>
            </p:sp>
          </p:grpSp>
          <p:grpSp>
            <p:nvGrpSpPr>
              <p:cNvPr id="45" name="Grupo 44">
                <a:extLst>
                  <a:ext uri="{FF2B5EF4-FFF2-40B4-BE49-F238E27FC236}">
                    <a16:creationId xmlns:a16="http://schemas.microsoft.com/office/drawing/2014/main" id="{51BA2416-3067-90D3-A510-ADE781F28A67}"/>
                  </a:ext>
                </a:extLst>
              </p:cNvPr>
              <p:cNvGrpSpPr/>
              <p:nvPr/>
            </p:nvGrpSpPr>
            <p:grpSpPr>
              <a:xfrm>
                <a:off x="8112790" y="697752"/>
                <a:ext cx="3424917" cy="1814949"/>
                <a:chOff x="4483326" y="697752"/>
                <a:chExt cx="3424917" cy="1814949"/>
              </a:xfrm>
            </p:grpSpPr>
            <p:sp>
              <p:nvSpPr>
                <p:cNvPr id="46" name="Rectángulo 45">
                  <a:extLst>
                    <a:ext uri="{FF2B5EF4-FFF2-40B4-BE49-F238E27FC236}">
                      <a16:creationId xmlns:a16="http://schemas.microsoft.com/office/drawing/2014/main" id="{6D1334FC-D7B4-B99E-A69D-934FD12FF4A5}"/>
                    </a:ext>
                  </a:extLst>
                </p:cNvPr>
                <p:cNvSpPr/>
                <p:nvPr/>
              </p:nvSpPr>
              <p:spPr>
                <a:xfrm>
                  <a:off x="4483326" y="697752"/>
                  <a:ext cx="3424917" cy="181494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>
                  <a:outerShdw blurRad="254000" dist="38100" dir="2700000" sx="95000" sy="95000" algn="ctr" rotWithShape="0">
                    <a:srgbClr val="000000">
                      <a:alpha val="21000"/>
                    </a:srgb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pic>
              <p:nvPicPr>
                <p:cNvPr id="47" name="Imagen 46">
                  <a:extLst>
                    <a:ext uri="{FF2B5EF4-FFF2-40B4-BE49-F238E27FC236}">
                      <a16:creationId xmlns:a16="http://schemas.microsoft.com/office/drawing/2014/main" id="{4CEF905B-81B6-955A-26BD-B8818A140E9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6195784" y="697752"/>
                  <a:ext cx="1712459" cy="1814949"/>
                </a:xfrm>
                <a:prstGeom prst="rect">
                  <a:avLst/>
                </a:prstGeom>
              </p:spPr>
            </p:pic>
            <p:sp>
              <p:nvSpPr>
                <p:cNvPr id="48" name="CuadroTexto 47">
                  <a:extLst>
                    <a:ext uri="{FF2B5EF4-FFF2-40B4-BE49-F238E27FC236}">
                      <a16:creationId xmlns:a16="http://schemas.microsoft.com/office/drawing/2014/main" id="{C7C94670-EEE3-A80B-9F1C-CC8DABF39DBC}"/>
                    </a:ext>
                  </a:extLst>
                </p:cNvPr>
                <p:cNvSpPr txBox="1"/>
                <p:nvPr/>
              </p:nvSpPr>
              <p:spPr>
                <a:xfrm>
                  <a:off x="4662235" y="890734"/>
                  <a:ext cx="1437060" cy="221599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l">
                    <a:lnSpc>
                      <a:spcPct val="90000"/>
                    </a:lnSpc>
                    <a:spcBef>
                      <a:spcPts val="1000"/>
                    </a:spcBef>
                  </a:pPr>
                  <a:r>
                    <a:rPr lang="es-ES" sz="1600" dirty="0">
                      <a:solidFill>
                        <a:schemeClr val="accent2">
                          <a:lumMod val="85000"/>
                          <a:lumOff val="15000"/>
                        </a:schemeClr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ENTERTAINMENT</a:t>
                  </a:r>
                </a:p>
              </p:txBody>
            </p:sp>
          </p:grpSp>
        </p:grpSp>
        <p:grpSp>
          <p:nvGrpSpPr>
            <p:cNvPr id="50" name="Grupo 49">
              <a:extLst>
                <a:ext uri="{FF2B5EF4-FFF2-40B4-BE49-F238E27FC236}">
                  <a16:creationId xmlns:a16="http://schemas.microsoft.com/office/drawing/2014/main" id="{36B6F33D-BFB2-C320-F19F-C02494E20C1C}"/>
                </a:ext>
              </a:extLst>
            </p:cNvPr>
            <p:cNvGrpSpPr/>
            <p:nvPr/>
          </p:nvGrpSpPr>
          <p:grpSpPr>
            <a:xfrm>
              <a:off x="4483326" y="2709432"/>
              <a:ext cx="7054381" cy="1814949"/>
              <a:chOff x="4483326" y="697752"/>
              <a:chExt cx="7054381" cy="1814949"/>
            </a:xfrm>
          </p:grpSpPr>
          <p:grpSp>
            <p:nvGrpSpPr>
              <p:cNvPr id="51" name="Grupo 50">
                <a:extLst>
                  <a:ext uri="{FF2B5EF4-FFF2-40B4-BE49-F238E27FC236}">
                    <a16:creationId xmlns:a16="http://schemas.microsoft.com/office/drawing/2014/main" id="{7E74D1AB-6A9D-425E-8A60-1952EB224FCA}"/>
                  </a:ext>
                </a:extLst>
              </p:cNvPr>
              <p:cNvGrpSpPr/>
              <p:nvPr/>
            </p:nvGrpSpPr>
            <p:grpSpPr>
              <a:xfrm>
                <a:off x="4483326" y="697752"/>
                <a:ext cx="3424917" cy="1814949"/>
                <a:chOff x="4483326" y="697752"/>
                <a:chExt cx="3424917" cy="1814949"/>
              </a:xfrm>
            </p:grpSpPr>
            <p:sp>
              <p:nvSpPr>
                <p:cNvPr id="56" name="Rectángulo 55">
                  <a:extLst>
                    <a:ext uri="{FF2B5EF4-FFF2-40B4-BE49-F238E27FC236}">
                      <a16:creationId xmlns:a16="http://schemas.microsoft.com/office/drawing/2014/main" id="{4EF6C4D2-C2BE-C7C9-D485-B76C920D03F4}"/>
                    </a:ext>
                  </a:extLst>
                </p:cNvPr>
                <p:cNvSpPr/>
                <p:nvPr/>
              </p:nvSpPr>
              <p:spPr>
                <a:xfrm>
                  <a:off x="4483326" y="697752"/>
                  <a:ext cx="3424917" cy="181494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>
                  <a:outerShdw blurRad="254000" dist="38100" dir="2700000" sx="95000" sy="95000" algn="ctr" rotWithShape="0">
                    <a:srgbClr val="000000">
                      <a:alpha val="21000"/>
                    </a:srgb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pic>
              <p:nvPicPr>
                <p:cNvPr id="57" name="Imagen 56">
                  <a:extLst>
                    <a:ext uri="{FF2B5EF4-FFF2-40B4-BE49-F238E27FC236}">
                      <a16:creationId xmlns:a16="http://schemas.microsoft.com/office/drawing/2014/main" id="{D1E1AA91-9055-B155-DC37-15939804759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email"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brightnessContrast contrast="-23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6195784" y="697752"/>
                  <a:ext cx="1712459" cy="1814949"/>
                </a:xfrm>
                <a:prstGeom prst="rect">
                  <a:avLst/>
                </a:prstGeom>
              </p:spPr>
            </p:pic>
            <p:sp>
              <p:nvSpPr>
                <p:cNvPr id="58" name="CuadroTexto 57">
                  <a:extLst>
                    <a:ext uri="{FF2B5EF4-FFF2-40B4-BE49-F238E27FC236}">
                      <a16:creationId xmlns:a16="http://schemas.microsoft.com/office/drawing/2014/main" id="{F4A21A92-06A7-F3B5-9787-5DE5BF8F80B7}"/>
                    </a:ext>
                  </a:extLst>
                </p:cNvPr>
                <p:cNvSpPr txBox="1"/>
                <p:nvPr/>
              </p:nvSpPr>
              <p:spPr>
                <a:xfrm>
                  <a:off x="4662235" y="890734"/>
                  <a:ext cx="1333982" cy="221599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l">
                    <a:lnSpc>
                      <a:spcPct val="90000"/>
                    </a:lnSpc>
                    <a:spcBef>
                      <a:spcPts val="1000"/>
                    </a:spcBef>
                  </a:pPr>
                  <a:r>
                    <a:rPr lang="es-ES" sz="1600" dirty="0">
                      <a:solidFill>
                        <a:schemeClr val="accent2">
                          <a:lumMod val="85000"/>
                          <a:lumOff val="15000"/>
                        </a:schemeClr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DANCE SHOWS</a:t>
                  </a:r>
                </a:p>
              </p:txBody>
            </p:sp>
          </p:grpSp>
          <p:grpSp>
            <p:nvGrpSpPr>
              <p:cNvPr id="52" name="Grupo 51">
                <a:extLst>
                  <a:ext uri="{FF2B5EF4-FFF2-40B4-BE49-F238E27FC236}">
                    <a16:creationId xmlns:a16="http://schemas.microsoft.com/office/drawing/2014/main" id="{3ADF6942-6405-517B-C364-A52AB84193B5}"/>
                  </a:ext>
                </a:extLst>
              </p:cNvPr>
              <p:cNvGrpSpPr/>
              <p:nvPr/>
            </p:nvGrpSpPr>
            <p:grpSpPr>
              <a:xfrm>
                <a:off x="8112790" y="697752"/>
                <a:ext cx="3424917" cy="1814949"/>
                <a:chOff x="4483326" y="697752"/>
                <a:chExt cx="3424917" cy="1814949"/>
              </a:xfrm>
            </p:grpSpPr>
            <p:sp>
              <p:nvSpPr>
                <p:cNvPr id="53" name="Rectángulo 52">
                  <a:extLst>
                    <a:ext uri="{FF2B5EF4-FFF2-40B4-BE49-F238E27FC236}">
                      <a16:creationId xmlns:a16="http://schemas.microsoft.com/office/drawing/2014/main" id="{142678CE-7DA8-F663-AFB3-88CBB75E84A5}"/>
                    </a:ext>
                  </a:extLst>
                </p:cNvPr>
                <p:cNvSpPr/>
                <p:nvPr/>
              </p:nvSpPr>
              <p:spPr>
                <a:xfrm>
                  <a:off x="4483326" y="697752"/>
                  <a:ext cx="3424917" cy="181494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>
                  <a:outerShdw blurRad="254000" dist="38100" dir="2700000" sx="95000" sy="95000" algn="ctr" rotWithShape="0">
                    <a:srgbClr val="000000">
                      <a:alpha val="21000"/>
                    </a:srgb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pic>
              <p:nvPicPr>
                <p:cNvPr id="54" name="Imagen 53">
                  <a:extLst>
                    <a:ext uri="{FF2B5EF4-FFF2-40B4-BE49-F238E27FC236}">
                      <a16:creationId xmlns:a16="http://schemas.microsoft.com/office/drawing/2014/main" id="{2FC90673-1AB9-2FC0-76E2-72EF0B6C290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6195784" y="697752"/>
                  <a:ext cx="1712459" cy="1814949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59" name="Grupo 58">
              <a:extLst>
                <a:ext uri="{FF2B5EF4-FFF2-40B4-BE49-F238E27FC236}">
                  <a16:creationId xmlns:a16="http://schemas.microsoft.com/office/drawing/2014/main" id="{7FF736A1-ED2A-C349-E180-201A70D77A73}"/>
                </a:ext>
              </a:extLst>
            </p:cNvPr>
            <p:cNvGrpSpPr/>
            <p:nvPr/>
          </p:nvGrpSpPr>
          <p:grpSpPr>
            <a:xfrm>
              <a:off x="4483326" y="4721113"/>
              <a:ext cx="7054381" cy="1814949"/>
              <a:chOff x="4483326" y="697752"/>
              <a:chExt cx="7054381" cy="1814949"/>
            </a:xfrm>
          </p:grpSpPr>
          <p:grpSp>
            <p:nvGrpSpPr>
              <p:cNvPr id="60" name="Grupo 59">
                <a:extLst>
                  <a:ext uri="{FF2B5EF4-FFF2-40B4-BE49-F238E27FC236}">
                    <a16:creationId xmlns:a16="http://schemas.microsoft.com/office/drawing/2014/main" id="{A76F7F10-15D6-7338-839A-617DF55B511F}"/>
                  </a:ext>
                </a:extLst>
              </p:cNvPr>
              <p:cNvGrpSpPr/>
              <p:nvPr/>
            </p:nvGrpSpPr>
            <p:grpSpPr>
              <a:xfrm>
                <a:off x="4483326" y="697752"/>
                <a:ext cx="3424917" cy="1814949"/>
                <a:chOff x="4483326" y="697752"/>
                <a:chExt cx="3424917" cy="1814949"/>
              </a:xfrm>
            </p:grpSpPr>
            <p:sp>
              <p:nvSpPr>
                <p:cNvPr id="65" name="Rectángulo 64">
                  <a:extLst>
                    <a:ext uri="{FF2B5EF4-FFF2-40B4-BE49-F238E27FC236}">
                      <a16:creationId xmlns:a16="http://schemas.microsoft.com/office/drawing/2014/main" id="{5FCCAA90-3082-8F33-74DA-6A971980440C}"/>
                    </a:ext>
                  </a:extLst>
                </p:cNvPr>
                <p:cNvSpPr/>
                <p:nvPr/>
              </p:nvSpPr>
              <p:spPr>
                <a:xfrm>
                  <a:off x="4483326" y="697752"/>
                  <a:ext cx="3424917" cy="181494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>
                  <a:outerShdw blurRad="254000" dist="38100" dir="2700000" sx="95000" sy="95000" algn="ctr" rotWithShape="0">
                    <a:srgbClr val="000000">
                      <a:alpha val="21000"/>
                    </a:srgb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pic>
              <p:nvPicPr>
                <p:cNvPr id="66" name="Imagen 65">
                  <a:extLst>
                    <a:ext uri="{FF2B5EF4-FFF2-40B4-BE49-F238E27FC236}">
                      <a16:creationId xmlns:a16="http://schemas.microsoft.com/office/drawing/2014/main" id="{B741591D-B87F-56B7-CDA5-6B7F508D69F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8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6195784" y="697752"/>
                  <a:ext cx="1712459" cy="1814949"/>
                </a:xfrm>
                <a:prstGeom prst="rect">
                  <a:avLst/>
                </a:prstGeom>
              </p:spPr>
            </p:pic>
          </p:grpSp>
          <p:grpSp>
            <p:nvGrpSpPr>
              <p:cNvPr id="61" name="Grupo 60">
                <a:extLst>
                  <a:ext uri="{FF2B5EF4-FFF2-40B4-BE49-F238E27FC236}">
                    <a16:creationId xmlns:a16="http://schemas.microsoft.com/office/drawing/2014/main" id="{2CF4015A-5B81-9989-56D8-A69E17956063}"/>
                  </a:ext>
                </a:extLst>
              </p:cNvPr>
              <p:cNvGrpSpPr/>
              <p:nvPr/>
            </p:nvGrpSpPr>
            <p:grpSpPr>
              <a:xfrm>
                <a:off x="8112790" y="697752"/>
                <a:ext cx="3424917" cy="1814949"/>
                <a:chOff x="4483326" y="697752"/>
                <a:chExt cx="3424917" cy="1814949"/>
              </a:xfrm>
            </p:grpSpPr>
            <p:sp>
              <p:nvSpPr>
                <p:cNvPr id="62" name="Rectángulo 61">
                  <a:extLst>
                    <a:ext uri="{FF2B5EF4-FFF2-40B4-BE49-F238E27FC236}">
                      <a16:creationId xmlns:a16="http://schemas.microsoft.com/office/drawing/2014/main" id="{E88B2CDF-F81F-9EE3-D6B9-E467002FEFF3}"/>
                    </a:ext>
                  </a:extLst>
                </p:cNvPr>
                <p:cNvSpPr/>
                <p:nvPr/>
              </p:nvSpPr>
              <p:spPr>
                <a:xfrm>
                  <a:off x="4483326" y="697752"/>
                  <a:ext cx="3424917" cy="181494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>
                  <a:outerShdw blurRad="254000" dist="38100" dir="2700000" sx="95000" sy="95000" algn="ctr" rotWithShape="0">
                    <a:srgbClr val="000000">
                      <a:alpha val="21000"/>
                    </a:srgb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pic>
              <p:nvPicPr>
                <p:cNvPr id="63" name="Imagen 62">
                  <a:extLst>
                    <a:ext uri="{FF2B5EF4-FFF2-40B4-BE49-F238E27FC236}">
                      <a16:creationId xmlns:a16="http://schemas.microsoft.com/office/drawing/2014/main" id="{858B2690-9DF3-9BF8-CA62-53A46C0C7E9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9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6195784" y="697752"/>
                  <a:ext cx="1712459" cy="1814949"/>
                </a:xfrm>
                <a:prstGeom prst="rect">
                  <a:avLst/>
                </a:prstGeom>
              </p:spPr>
            </p:pic>
          </p:grpSp>
        </p:grpSp>
        <p:sp>
          <p:nvSpPr>
            <p:cNvPr id="2" name="CuadroTexto 1">
              <a:extLst>
                <a:ext uri="{FF2B5EF4-FFF2-40B4-BE49-F238E27FC236}">
                  <a16:creationId xmlns:a16="http://schemas.microsoft.com/office/drawing/2014/main" id="{EB7571C3-F392-3EA9-1D7D-1BFDF5528585}"/>
                </a:ext>
              </a:extLst>
            </p:cNvPr>
            <p:cNvSpPr txBox="1"/>
            <p:nvPr/>
          </p:nvSpPr>
          <p:spPr>
            <a:xfrm>
              <a:off x="8291698" y="2902414"/>
              <a:ext cx="1400941" cy="4431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>
                <a:lnSpc>
                  <a:spcPct val="90000"/>
                </a:lnSpc>
                <a:spcBef>
                  <a:spcPts val="1000"/>
                </a:spcBef>
              </a:pPr>
              <a:r>
                <a:rPr lang="es-ES" sz="1600" dirty="0">
                  <a:solidFill>
                    <a:schemeClr val="accent2">
                      <a:lumMod val="85000"/>
                      <a:lumOff val="1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MUSICAL RECEPTION</a:t>
              </a:r>
            </a:p>
          </p:txBody>
        </p:sp>
        <p:sp>
          <p:nvSpPr>
            <p:cNvPr id="3" name="CuadroTexto 2">
              <a:extLst>
                <a:ext uri="{FF2B5EF4-FFF2-40B4-BE49-F238E27FC236}">
                  <a16:creationId xmlns:a16="http://schemas.microsoft.com/office/drawing/2014/main" id="{7C18229D-2661-DB18-675B-36DE4E8ABF1C}"/>
                </a:ext>
              </a:extLst>
            </p:cNvPr>
            <p:cNvSpPr txBox="1"/>
            <p:nvPr/>
          </p:nvSpPr>
          <p:spPr>
            <a:xfrm>
              <a:off x="4662235" y="4914095"/>
              <a:ext cx="1251548" cy="2215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>
                <a:lnSpc>
                  <a:spcPct val="90000"/>
                </a:lnSpc>
                <a:spcBef>
                  <a:spcPts val="1000"/>
                </a:spcBef>
              </a:pPr>
              <a:r>
                <a:rPr lang="es-ES" sz="1600" dirty="0">
                  <a:solidFill>
                    <a:schemeClr val="accent2">
                      <a:lumMod val="85000"/>
                      <a:lumOff val="1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LIVE BANDS</a:t>
              </a:r>
            </a:p>
          </p:txBody>
        </p:sp>
        <p:sp>
          <p:nvSpPr>
            <p:cNvPr id="4" name="CuadroTexto 3">
              <a:extLst>
                <a:ext uri="{FF2B5EF4-FFF2-40B4-BE49-F238E27FC236}">
                  <a16:creationId xmlns:a16="http://schemas.microsoft.com/office/drawing/2014/main" id="{F69B3F93-8808-8CC9-2A4F-7E39CBE29EA5}"/>
                </a:ext>
              </a:extLst>
            </p:cNvPr>
            <p:cNvSpPr txBox="1"/>
            <p:nvPr/>
          </p:nvSpPr>
          <p:spPr>
            <a:xfrm>
              <a:off x="8291699" y="4914095"/>
              <a:ext cx="1400940" cy="66479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>
                <a:lnSpc>
                  <a:spcPct val="90000"/>
                </a:lnSpc>
                <a:spcBef>
                  <a:spcPts val="1000"/>
                </a:spcBef>
              </a:pPr>
              <a:r>
                <a:rPr lang="es-ES" sz="1600" dirty="0">
                  <a:solidFill>
                    <a:schemeClr val="accent2">
                      <a:lumMod val="85000"/>
                      <a:lumOff val="1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RUMBA </a:t>
              </a:r>
              <a:br>
                <a:rPr lang="es-ES" sz="1600" dirty="0">
                  <a:solidFill>
                    <a:schemeClr val="accent2">
                      <a:lumMod val="85000"/>
                      <a:lumOff val="1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s-ES" sz="1600" dirty="0">
                  <a:solidFill>
                    <a:schemeClr val="accent2">
                      <a:lumMod val="85000"/>
                      <a:lumOff val="1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AND FLAMENCO PRIVATE SHOWS</a:t>
              </a:r>
            </a:p>
          </p:txBody>
        </p:sp>
      </p:grpSp>
      <p:grpSp>
        <p:nvGrpSpPr>
          <p:cNvPr id="67" name="Grupo 66">
            <a:extLst>
              <a:ext uri="{FF2B5EF4-FFF2-40B4-BE49-F238E27FC236}">
                <a16:creationId xmlns:a16="http://schemas.microsoft.com/office/drawing/2014/main" id="{6BA3F557-75E0-EAED-CD77-4DADA75AB138}"/>
              </a:ext>
            </a:extLst>
          </p:cNvPr>
          <p:cNvGrpSpPr/>
          <p:nvPr/>
        </p:nvGrpSpPr>
        <p:grpSpPr>
          <a:xfrm>
            <a:off x="12814526" y="697752"/>
            <a:ext cx="7054381" cy="5838310"/>
            <a:chOff x="4483326" y="697752"/>
            <a:chExt cx="7054381" cy="5838310"/>
          </a:xfrm>
        </p:grpSpPr>
        <p:grpSp>
          <p:nvGrpSpPr>
            <p:cNvPr id="68" name="Grupo 67">
              <a:extLst>
                <a:ext uri="{FF2B5EF4-FFF2-40B4-BE49-F238E27FC236}">
                  <a16:creationId xmlns:a16="http://schemas.microsoft.com/office/drawing/2014/main" id="{D7713F74-B3F9-4209-9618-5D0F2EFFE167}"/>
                </a:ext>
              </a:extLst>
            </p:cNvPr>
            <p:cNvGrpSpPr/>
            <p:nvPr/>
          </p:nvGrpSpPr>
          <p:grpSpPr>
            <a:xfrm>
              <a:off x="4483326" y="697752"/>
              <a:ext cx="7054381" cy="1814949"/>
              <a:chOff x="4483326" y="697752"/>
              <a:chExt cx="7054381" cy="1814949"/>
            </a:xfrm>
          </p:grpSpPr>
          <p:grpSp>
            <p:nvGrpSpPr>
              <p:cNvPr id="87" name="Grupo 86">
                <a:extLst>
                  <a:ext uri="{FF2B5EF4-FFF2-40B4-BE49-F238E27FC236}">
                    <a16:creationId xmlns:a16="http://schemas.microsoft.com/office/drawing/2014/main" id="{967D18B6-39F7-78DF-D391-8BEE65B08EC3}"/>
                  </a:ext>
                </a:extLst>
              </p:cNvPr>
              <p:cNvGrpSpPr/>
              <p:nvPr/>
            </p:nvGrpSpPr>
            <p:grpSpPr>
              <a:xfrm>
                <a:off x="4483326" y="697752"/>
                <a:ext cx="3424917" cy="1814949"/>
                <a:chOff x="4483326" y="697752"/>
                <a:chExt cx="3424917" cy="1814949"/>
              </a:xfrm>
            </p:grpSpPr>
            <p:sp>
              <p:nvSpPr>
                <p:cNvPr id="92" name="Rectángulo 91">
                  <a:extLst>
                    <a:ext uri="{FF2B5EF4-FFF2-40B4-BE49-F238E27FC236}">
                      <a16:creationId xmlns:a16="http://schemas.microsoft.com/office/drawing/2014/main" id="{A9B86D8B-3EF8-D27A-1991-D0080865460C}"/>
                    </a:ext>
                  </a:extLst>
                </p:cNvPr>
                <p:cNvSpPr/>
                <p:nvPr/>
              </p:nvSpPr>
              <p:spPr>
                <a:xfrm>
                  <a:off x="4483326" y="697752"/>
                  <a:ext cx="3424917" cy="181494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>
                  <a:outerShdw blurRad="254000" dist="38100" dir="2700000" sx="95000" sy="95000" algn="ctr" rotWithShape="0">
                    <a:srgbClr val="000000">
                      <a:alpha val="21000"/>
                    </a:srgb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pic>
              <p:nvPicPr>
                <p:cNvPr id="93" name="Imagen 92">
                  <a:extLst>
                    <a:ext uri="{FF2B5EF4-FFF2-40B4-BE49-F238E27FC236}">
                      <a16:creationId xmlns:a16="http://schemas.microsoft.com/office/drawing/2014/main" id="{8586F297-3B55-13F5-9BC1-F87A323D88D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0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6195784" y="697752"/>
                  <a:ext cx="1712459" cy="1814949"/>
                </a:xfrm>
                <a:prstGeom prst="rect">
                  <a:avLst/>
                </a:prstGeom>
              </p:spPr>
            </p:pic>
            <p:sp>
              <p:nvSpPr>
                <p:cNvPr id="94" name="CuadroTexto 93">
                  <a:extLst>
                    <a:ext uri="{FF2B5EF4-FFF2-40B4-BE49-F238E27FC236}">
                      <a16:creationId xmlns:a16="http://schemas.microsoft.com/office/drawing/2014/main" id="{FC49CB44-098A-60B8-C493-4D0DFD31A6B1}"/>
                    </a:ext>
                  </a:extLst>
                </p:cNvPr>
                <p:cNvSpPr txBox="1"/>
                <p:nvPr/>
              </p:nvSpPr>
              <p:spPr>
                <a:xfrm>
                  <a:off x="4662235" y="890734"/>
                  <a:ext cx="1251548" cy="443198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l">
                    <a:lnSpc>
                      <a:spcPct val="90000"/>
                    </a:lnSpc>
                    <a:spcBef>
                      <a:spcPts val="1000"/>
                    </a:spcBef>
                  </a:pPr>
                  <a:r>
                    <a:rPr lang="es-ES" sz="1600" dirty="0">
                      <a:solidFill>
                        <a:schemeClr val="accent2">
                          <a:lumMod val="85000"/>
                          <a:lumOff val="15000"/>
                        </a:schemeClr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VENUE FINDING</a:t>
                  </a:r>
                </a:p>
              </p:txBody>
            </p:sp>
          </p:grpSp>
          <p:grpSp>
            <p:nvGrpSpPr>
              <p:cNvPr id="88" name="Grupo 87">
                <a:extLst>
                  <a:ext uri="{FF2B5EF4-FFF2-40B4-BE49-F238E27FC236}">
                    <a16:creationId xmlns:a16="http://schemas.microsoft.com/office/drawing/2014/main" id="{7C7DC493-3DFD-5C3F-C684-729D459C3585}"/>
                  </a:ext>
                </a:extLst>
              </p:cNvPr>
              <p:cNvGrpSpPr/>
              <p:nvPr/>
            </p:nvGrpSpPr>
            <p:grpSpPr>
              <a:xfrm>
                <a:off x="8112790" y="697752"/>
                <a:ext cx="3424917" cy="1814949"/>
                <a:chOff x="4483326" y="697752"/>
                <a:chExt cx="3424917" cy="1814949"/>
              </a:xfrm>
            </p:grpSpPr>
            <p:sp>
              <p:nvSpPr>
                <p:cNvPr id="89" name="Rectángulo 88">
                  <a:extLst>
                    <a:ext uri="{FF2B5EF4-FFF2-40B4-BE49-F238E27FC236}">
                      <a16:creationId xmlns:a16="http://schemas.microsoft.com/office/drawing/2014/main" id="{7D2D3F75-0CBE-F199-1F3A-15A2CCD840CB}"/>
                    </a:ext>
                  </a:extLst>
                </p:cNvPr>
                <p:cNvSpPr/>
                <p:nvPr/>
              </p:nvSpPr>
              <p:spPr>
                <a:xfrm>
                  <a:off x="4483326" y="697752"/>
                  <a:ext cx="3424917" cy="181494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>
                  <a:outerShdw blurRad="254000" dist="38100" dir="2700000" sx="95000" sy="95000" algn="ctr" rotWithShape="0">
                    <a:srgbClr val="000000">
                      <a:alpha val="21000"/>
                    </a:srgb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pic>
              <p:nvPicPr>
                <p:cNvPr id="90" name="Imagen 89">
                  <a:extLst>
                    <a:ext uri="{FF2B5EF4-FFF2-40B4-BE49-F238E27FC236}">
                      <a16:creationId xmlns:a16="http://schemas.microsoft.com/office/drawing/2014/main" id="{7EAFD1F2-B396-B1B0-BAE0-7CECA85C65F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1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6195784" y="697752"/>
                  <a:ext cx="1712459" cy="1814949"/>
                </a:xfrm>
                <a:prstGeom prst="rect">
                  <a:avLst/>
                </a:prstGeom>
              </p:spPr>
            </p:pic>
            <p:sp>
              <p:nvSpPr>
                <p:cNvPr id="91" name="CuadroTexto 90">
                  <a:extLst>
                    <a:ext uri="{FF2B5EF4-FFF2-40B4-BE49-F238E27FC236}">
                      <a16:creationId xmlns:a16="http://schemas.microsoft.com/office/drawing/2014/main" id="{A89E113E-B9CD-7BDB-B3F2-47F7D82EF1BC}"/>
                    </a:ext>
                  </a:extLst>
                </p:cNvPr>
                <p:cNvSpPr txBox="1"/>
                <p:nvPr/>
              </p:nvSpPr>
              <p:spPr>
                <a:xfrm>
                  <a:off x="4662235" y="890734"/>
                  <a:ext cx="1251548" cy="221599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l">
                    <a:lnSpc>
                      <a:spcPct val="90000"/>
                    </a:lnSpc>
                    <a:spcBef>
                      <a:spcPts val="1000"/>
                    </a:spcBef>
                  </a:pPr>
                  <a:r>
                    <a:rPr lang="es-ES" sz="1600" dirty="0">
                      <a:solidFill>
                        <a:schemeClr val="accent2">
                          <a:lumMod val="85000"/>
                          <a:lumOff val="15000"/>
                        </a:schemeClr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DECORATION</a:t>
                  </a:r>
                </a:p>
              </p:txBody>
            </p:sp>
          </p:grpSp>
        </p:grpSp>
        <p:grpSp>
          <p:nvGrpSpPr>
            <p:cNvPr id="69" name="Grupo 68">
              <a:extLst>
                <a:ext uri="{FF2B5EF4-FFF2-40B4-BE49-F238E27FC236}">
                  <a16:creationId xmlns:a16="http://schemas.microsoft.com/office/drawing/2014/main" id="{C5161650-96F0-32F5-A0AE-6728ADDF6D57}"/>
                </a:ext>
              </a:extLst>
            </p:cNvPr>
            <p:cNvGrpSpPr/>
            <p:nvPr/>
          </p:nvGrpSpPr>
          <p:grpSpPr>
            <a:xfrm>
              <a:off x="4483326" y="2709432"/>
              <a:ext cx="7054381" cy="1814949"/>
              <a:chOff x="4483326" y="697752"/>
              <a:chExt cx="7054381" cy="1814949"/>
            </a:xfrm>
          </p:grpSpPr>
          <p:grpSp>
            <p:nvGrpSpPr>
              <p:cNvPr id="80" name="Grupo 79">
                <a:extLst>
                  <a:ext uri="{FF2B5EF4-FFF2-40B4-BE49-F238E27FC236}">
                    <a16:creationId xmlns:a16="http://schemas.microsoft.com/office/drawing/2014/main" id="{BC88F778-E072-F5ED-6480-28025E0BC637}"/>
                  </a:ext>
                </a:extLst>
              </p:cNvPr>
              <p:cNvGrpSpPr/>
              <p:nvPr/>
            </p:nvGrpSpPr>
            <p:grpSpPr>
              <a:xfrm>
                <a:off x="4483326" y="697752"/>
                <a:ext cx="3424917" cy="1814949"/>
                <a:chOff x="4483326" y="697752"/>
                <a:chExt cx="3424917" cy="1814949"/>
              </a:xfrm>
            </p:grpSpPr>
            <p:sp>
              <p:nvSpPr>
                <p:cNvPr id="84" name="Rectángulo 83">
                  <a:extLst>
                    <a:ext uri="{FF2B5EF4-FFF2-40B4-BE49-F238E27FC236}">
                      <a16:creationId xmlns:a16="http://schemas.microsoft.com/office/drawing/2014/main" id="{E1BA3603-14A0-CA14-26CA-58572E651BB2}"/>
                    </a:ext>
                  </a:extLst>
                </p:cNvPr>
                <p:cNvSpPr/>
                <p:nvPr/>
              </p:nvSpPr>
              <p:spPr>
                <a:xfrm>
                  <a:off x="4483326" y="697752"/>
                  <a:ext cx="3424917" cy="181494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>
                  <a:outerShdw blurRad="254000" dist="38100" dir="2700000" sx="95000" sy="95000" algn="ctr" rotWithShape="0">
                    <a:srgbClr val="000000">
                      <a:alpha val="21000"/>
                    </a:srgb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pic>
              <p:nvPicPr>
                <p:cNvPr id="85" name="Imagen 84">
                  <a:extLst>
                    <a:ext uri="{FF2B5EF4-FFF2-40B4-BE49-F238E27FC236}">
                      <a16:creationId xmlns:a16="http://schemas.microsoft.com/office/drawing/2014/main" id="{0691F35F-79EE-5A07-7E04-86842D11B34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2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6195784" y="697752"/>
                  <a:ext cx="1712459" cy="1814949"/>
                </a:xfrm>
                <a:prstGeom prst="rect">
                  <a:avLst/>
                </a:prstGeom>
              </p:spPr>
            </p:pic>
            <p:sp>
              <p:nvSpPr>
                <p:cNvPr id="86" name="CuadroTexto 85">
                  <a:extLst>
                    <a:ext uri="{FF2B5EF4-FFF2-40B4-BE49-F238E27FC236}">
                      <a16:creationId xmlns:a16="http://schemas.microsoft.com/office/drawing/2014/main" id="{7EC2415C-9E9B-B7C7-C027-ABED9356AA3D}"/>
                    </a:ext>
                  </a:extLst>
                </p:cNvPr>
                <p:cNvSpPr txBox="1"/>
                <p:nvPr/>
              </p:nvSpPr>
              <p:spPr>
                <a:xfrm>
                  <a:off x="4662235" y="890734"/>
                  <a:ext cx="1333982" cy="221599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l">
                    <a:lnSpc>
                      <a:spcPct val="90000"/>
                    </a:lnSpc>
                    <a:spcBef>
                      <a:spcPts val="1000"/>
                    </a:spcBef>
                  </a:pPr>
                  <a:r>
                    <a:rPr lang="es-ES" sz="1600" dirty="0">
                      <a:solidFill>
                        <a:schemeClr val="accent2">
                          <a:lumMod val="85000"/>
                          <a:lumOff val="15000"/>
                        </a:schemeClr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STAGE SET UP</a:t>
                  </a:r>
                </a:p>
              </p:txBody>
            </p:sp>
          </p:grpSp>
          <p:grpSp>
            <p:nvGrpSpPr>
              <p:cNvPr id="81" name="Grupo 80">
                <a:extLst>
                  <a:ext uri="{FF2B5EF4-FFF2-40B4-BE49-F238E27FC236}">
                    <a16:creationId xmlns:a16="http://schemas.microsoft.com/office/drawing/2014/main" id="{F9AD725C-D48C-CC2E-5428-2D3EB2856F58}"/>
                  </a:ext>
                </a:extLst>
              </p:cNvPr>
              <p:cNvGrpSpPr/>
              <p:nvPr/>
            </p:nvGrpSpPr>
            <p:grpSpPr>
              <a:xfrm>
                <a:off x="8112790" y="697752"/>
                <a:ext cx="3424917" cy="1814949"/>
                <a:chOff x="4483326" y="697752"/>
                <a:chExt cx="3424917" cy="1814949"/>
              </a:xfrm>
            </p:grpSpPr>
            <p:sp>
              <p:nvSpPr>
                <p:cNvPr id="82" name="Rectángulo 81">
                  <a:extLst>
                    <a:ext uri="{FF2B5EF4-FFF2-40B4-BE49-F238E27FC236}">
                      <a16:creationId xmlns:a16="http://schemas.microsoft.com/office/drawing/2014/main" id="{60564662-383C-DCDA-3DC7-A18BA435B0D4}"/>
                    </a:ext>
                  </a:extLst>
                </p:cNvPr>
                <p:cNvSpPr/>
                <p:nvPr/>
              </p:nvSpPr>
              <p:spPr>
                <a:xfrm>
                  <a:off x="4483326" y="697752"/>
                  <a:ext cx="3424917" cy="181494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>
                  <a:outerShdw blurRad="254000" dist="38100" dir="2700000" sx="95000" sy="95000" algn="ctr" rotWithShape="0">
                    <a:srgbClr val="000000">
                      <a:alpha val="21000"/>
                    </a:srgb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pic>
              <p:nvPicPr>
                <p:cNvPr id="83" name="Imagen 82">
                  <a:extLst>
                    <a:ext uri="{FF2B5EF4-FFF2-40B4-BE49-F238E27FC236}">
                      <a16:creationId xmlns:a16="http://schemas.microsoft.com/office/drawing/2014/main" id="{F5E0BC9E-CFB6-6D66-E899-A347967A105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6195784" y="697752"/>
                  <a:ext cx="1712459" cy="1814949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70" name="Grupo 69">
              <a:extLst>
                <a:ext uri="{FF2B5EF4-FFF2-40B4-BE49-F238E27FC236}">
                  <a16:creationId xmlns:a16="http://schemas.microsoft.com/office/drawing/2014/main" id="{8E2A0E6B-7C37-0023-BD4C-22B3C0D48EA2}"/>
                </a:ext>
              </a:extLst>
            </p:cNvPr>
            <p:cNvGrpSpPr/>
            <p:nvPr/>
          </p:nvGrpSpPr>
          <p:grpSpPr>
            <a:xfrm>
              <a:off x="4483326" y="4721113"/>
              <a:ext cx="7054381" cy="1814949"/>
              <a:chOff x="4483326" y="697752"/>
              <a:chExt cx="7054381" cy="1814949"/>
            </a:xfrm>
          </p:grpSpPr>
          <p:grpSp>
            <p:nvGrpSpPr>
              <p:cNvPr id="74" name="Grupo 73">
                <a:extLst>
                  <a:ext uri="{FF2B5EF4-FFF2-40B4-BE49-F238E27FC236}">
                    <a16:creationId xmlns:a16="http://schemas.microsoft.com/office/drawing/2014/main" id="{C99C6978-9C82-AF9B-EBF8-EE4F48490E6C}"/>
                  </a:ext>
                </a:extLst>
              </p:cNvPr>
              <p:cNvGrpSpPr/>
              <p:nvPr/>
            </p:nvGrpSpPr>
            <p:grpSpPr>
              <a:xfrm>
                <a:off x="4483326" y="697752"/>
                <a:ext cx="3424917" cy="1814949"/>
                <a:chOff x="4483326" y="697752"/>
                <a:chExt cx="3424917" cy="1814949"/>
              </a:xfrm>
            </p:grpSpPr>
            <p:sp>
              <p:nvSpPr>
                <p:cNvPr id="78" name="Rectángulo 77">
                  <a:extLst>
                    <a:ext uri="{FF2B5EF4-FFF2-40B4-BE49-F238E27FC236}">
                      <a16:creationId xmlns:a16="http://schemas.microsoft.com/office/drawing/2014/main" id="{14C1C471-E06A-A775-646C-3698DA9A5C62}"/>
                    </a:ext>
                  </a:extLst>
                </p:cNvPr>
                <p:cNvSpPr/>
                <p:nvPr/>
              </p:nvSpPr>
              <p:spPr>
                <a:xfrm>
                  <a:off x="4483326" y="697752"/>
                  <a:ext cx="3424917" cy="181494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>
                  <a:outerShdw blurRad="254000" dist="38100" dir="2700000" sx="95000" sy="95000" algn="ctr" rotWithShape="0">
                    <a:srgbClr val="000000">
                      <a:alpha val="21000"/>
                    </a:srgb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pic>
              <p:nvPicPr>
                <p:cNvPr id="79" name="Imagen 78">
                  <a:extLst>
                    <a:ext uri="{FF2B5EF4-FFF2-40B4-BE49-F238E27FC236}">
                      <a16:creationId xmlns:a16="http://schemas.microsoft.com/office/drawing/2014/main" id="{385D855F-34AF-7C6C-C6A6-CF67A70E548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4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6195784" y="697752"/>
                  <a:ext cx="1712459" cy="1814949"/>
                </a:xfrm>
                <a:prstGeom prst="rect">
                  <a:avLst/>
                </a:prstGeom>
              </p:spPr>
            </p:pic>
          </p:grpSp>
          <p:grpSp>
            <p:nvGrpSpPr>
              <p:cNvPr id="75" name="Grupo 74">
                <a:extLst>
                  <a:ext uri="{FF2B5EF4-FFF2-40B4-BE49-F238E27FC236}">
                    <a16:creationId xmlns:a16="http://schemas.microsoft.com/office/drawing/2014/main" id="{7AA285B8-65E7-DE83-2233-42EBE92F469A}"/>
                  </a:ext>
                </a:extLst>
              </p:cNvPr>
              <p:cNvGrpSpPr/>
              <p:nvPr/>
            </p:nvGrpSpPr>
            <p:grpSpPr>
              <a:xfrm>
                <a:off x="8112790" y="697752"/>
                <a:ext cx="3424917" cy="1814949"/>
                <a:chOff x="4483326" y="697752"/>
                <a:chExt cx="3424917" cy="1814949"/>
              </a:xfrm>
            </p:grpSpPr>
            <p:sp>
              <p:nvSpPr>
                <p:cNvPr id="76" name="Rectángulo 75">
                  <a:extLst>
                    <a:ext uri="{FF2B5EF4-FFF2-40B4-BE49-F238E27FC236}">
                      <a16:creationId xmlns:a16="http://schemas.microsoft.com/office/drawing/2014/main" id="{B5F62115-A265-0BF9-9735-1107F99A5388}"/>
                    </a:ext>
                  </a:extLst>
                </p:cNvPr>
                <p:cNvSpPr/>
                <p:nvPr/>
              </p:nvSpPr>
              <p:spPr>
                <a:xfrm>
                  <a:off x="4483326" y="697752"/>
                  <a:ext cx="3424917" cy="181494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>
                  <a:outerShdw blurRad="254000" dist="38100" dir="2700000" sx="95000" sy="95000" algn="ctr" rotWithShape="0">
                    <a:srgbClr val="000000">
                      <a:alpha val="21000"/>
                    </a:srgb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pic>
              <p:nvPicPr>
                <p:cNvPr id="77" name="Imagen 76">
                  <a:extLst>
                    <a:ext uri="{FF2B5EF4-FFF2-40B4-BE49-F238E27FC236}">
                      <a16:creationId xmlns:a16="http://schemas.microsoft.com/office/drawing/2014/main" id="{CFA645CC-886E-B285-E568-23B0CD4E552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5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6195784" y="697752"/>
                  <a:ext cx="1712459" cy="1814949"/>
                </a:xfrm>
                <a:prstGeom prst="rect">
                  <a:avLst/>
                </a:prstGeom>
              </p:spPr>
            </p:pic>
          </p:grpSp>
        </p:grpSp>
        <p:sp>
          <p:nvSpPr>
            <p:cNvPr id="71" name="CuadroTexto 70">
              <a:extLst>
                <a:ext uri="{FF2B5EF4-FFF2-40B4-BE49-F238E27FC236}">
                  <a16:creationId xmlns:a16="http://schemas.microsoft.com/office/drawing/2014/main" id="{A00C1BFE-0238-DA82-508B-D81FA5571324}"/>
                </a:ext>
              </a:extLst>
            </p:cNvPr>
            <p:cNvSpPr txBox="1"/>
            <p:nvPr/>
          </p:nvSpPr>
          <p:spPr>
            <a:xfrm>
              <a:off x="8291698" y="2902414"/>
              <a:ext cx="1400941" cy="4431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>
                <a:lnSpc>
                  <a:spcPct val="90000"/>
                </a:lnSpc>
                <a:spcBef>
                  <a:spcPts val="1000"/>
                </a:spcBef>
              </a:pPr>
              <a:r>
                <a:rPr lang="es-ES" sz="1600" dirty="0">
                  <a:solidFill>
                    <a:schemeClr val="accent2">
                      <a:lumMod val="85000"/>
                      <a:lumOff val="1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MUSICAL ATMOSPHERE</a:t>
              </a:r>
            </a:p>
          </p:txBody>
        </p:sp>
        <p:sp>
          <p:nvSpPr>
            <p:cNvPr id="72" name="CuadroTexto 71">
              <a:extLst>
                <a:ext uri="{FF2B5EF4-FFF2-40B4-BE49-F238E27FC236}">
                  <a16:creationId xmlns:a16="http://schemas.microsoft.com/office/drawing/2014/main" id="{72016764-C6F1-E9B9-0041-E16BDD9902C4}"/>
                </a:ext>
              </a:extLst>
            </p:cNvPr>
            <p:cNvSpPr txBox="1"/>
            <p:nvPr/>
          </p:nvSpPr>
          <p:spPr>
            <a:xfrm>
              <a:off x="4662235" y="4914095"/>
              <a:ext cx="1251548" cy="4431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>
                <a:lnSpc>
                  <a:spcPct val="90000"/>
                </a:lnSpc>
                <a:spcBef>
                  <a:spcPts val="1000"/>
                </a:spcBef>
              </a:pPr>
              <a:r>
                <a:rPr lang="es-ES" sz="1600" dirty="0">
                  <a:solidFill>
                    <a:schemeClr val="accent2">
                      <a:lumMod val="85000"/>
                      <a:lumOff val="1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SOUVENIRS / GIFTS</a:t>
              </a:r>
            </a:p>
          </p:txBody>
        </p:sp>
        <p:sp>
          <p:nvSpPr>
            <p:cNvPr id="73" name="CuadroTexto 72">
              <a:extLst>
                <a:ext uri="{FF2B5EF4-FFF2-40B4-BE49-F238E27FC236}">
                  <a16:creationId xmlns:a16="http://schemas.microsoft.com/office/drawing/2014/main" id="{B7192D0D-EA41-6E05-A09A-BEFD4A368C34}"/>
                </a:ext>
              </a:extLst>
            </p:cNvPr>
            <p:cNvSpPr txBox="1"/>
            <p:nvPr/>
          </p:nvSpPr>
          <p:spPr>
            <a:xfrm>
              <a:off x="8291699" y="4914095"/>
              <a:ext cx="1251548" cy="4431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>
                <a:lnSpc>
                  <a:spcPct val="90000"/>
                </a:lnSpc>
                <a:spcBef>
                  <a:spcPts val="1000"/>
                </a:spcBef>
              </a:pPr>
              <a:r>
                <a:rPr lang="es-ES" sz="1600" dirty="0">
                  <a:solidFill>
                    <a:schemeClr val="accent2">
                      <a:lumMod val="85000"/>
                      <a:lumOff val="1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THEMED PARTIES</a:t>
              </a:r>
            </a:p>
          </p:txBody>
        </p:sp>
      </p:grpSp>
      <p:grpSp>
        <p:nvGrpSpPr>
          <p:cNvPr id="95" name="Grupo 94">
            <a:extLst>
              <a:ext uri="{FF2B5EF4-FFF2-40B4-BE49-F238E27FC236}">
                <a16:creationId xmlns:a16="http://schemas.microsoft.com/office/drawing/2014/main" id="{D719A4F5-0860-062E-54C9-8CCBD1534980}"/>
              </a:ext>
            </a:extLst>
          </p:cNvPr>
          <p:cNvGrpSpPr/>
          <p:nvPr/>
        </p:nvGrpSpPr>
        <p:grpSpPr>
          <a:xfrm>
            <a:off x="-7776407" y="697752"/>
            <a:ext cx="7054381" cy="5838310"/>
            <a:chOff x="4483326" y="697752"/>
            <a:chExt cx="7054381" cy="5838310"/>
          </a:xfrm>
        </p:grpSpPr>
        <p:grpSp>
          <p:nvGrpSpPr>
            <p:cNvPr id="96" name="Grupo 95">
              <a:extLst>
                <a:ext uri="{FF2B5EF4-FFF2-40B4-BE49-F238E27FC236}">
                  <a16:creationId xmlns:a16="http://schemas.microsoft.com/office/drawing/2014/main" id="{4BA02C76-8309-5DF4-5855-144D5CBA8254}"/>
                </a:ext>
              </a:extLst>
            </p:cNvPr>
            <p:cNvGrpSpPr/>
            <p:nvPr/>
          </p:nvGrpSpPr>
          <p:grpSpPr>
            <a:xfrm>
              <a:off x="4483326" y="697752"/>
              <a:ext cx="7054381" cy="1814949"/>
              <a:chOff x="4483326" y="697752"/>
              <a:chExt cx="7054381" cy="1814949"/>
            </a:xfrm>
          </p:grpSpPr>
          <p:grpSp>
            <p:nvGrpSpPr>
              <p:cNvPr id="110" name="Grupo 109">
                <a:extLst>
                  <a:ext uri="{FF2B5EF4-FFF2-40B4-BE49-F238E27FC236}">
                    <a16:creationId xmlns:a16="http://schemas.microsoft.com/office/drawing/2014/main" id="{24114ECD-2E02-52EF-C59A-E379DF94991D}"/>
                  </a:ext>
                </a:extLst>
              </p:cNvPr>
              <p:cNvGrpSpPr/>
              <p:nvPr/>
            </p:nvGrpSpPr>
            <p:grpSpPr>
              <a:xfrm>
                <a:off x="4483326" y="697752"/>
                <a:ext cx="3424917" cy="1814949"/>
                <a:chOff x="4483326" y="697752"/>
                <a:chExt cx="3424917" cy="1814949"/>
              </a:xfrm>
            </p:grpSpPr>
            <p:sp>
              <p:nvSpPr>
                <p:cNvPr id="115" name="Rectángulo 114">
                  <a:extLst>
                    <a:ext uri="{FF2B5EF4-FFF2-40B4-BE49-F238E27FC236}">
                      <a16:creationId xmlns:a16="http://schemas.microsoft.com/office/drawing/2014/main" id="{118FC813-E5D4-4E76-67A9-EC6D752B4FC0}"/>
                    </a:ext>
                  </a:extLst>
                </p:cNvPr>
                <p:cNvSpPr/>
                <p:nvPr/>
              </p:nvSpPr>
              <p:spPr>
                <a:xfrm>
                  <a:off x="4483326" y="697752"/>
                  <a:ext cx="3424917" cy="181494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>
                  <a:outerShdw blurRad="254000" dist="38100" dir="2700000" sx="95000" sy="95000" algn="ctr" rotWithShape="0">
                    <a:srgbClr val="000000">
                      <a:alpha val="21000"/>
                    </a:srgb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pic>
              <p:nvPicPr>
                <p:cNvPr id="116" name="Imagen 115">
                  <a:extLst>
                    <a:ext uri="{FF2B5EF4-FFF2-40B4-BE49-F238E27FC236}">
                      <a16:creationId xmlns:a16="http://schemas.microsoft.com/office/drawing/2014/main" id="{5443E490-B004-02A0-7CF6-336D412F3BD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6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6195784" y="697752"/>
                  <a:ext cx="1712459" cy="1814949"/>
                </a:xfrm>
                <a:prstGeom prst="rect">
                  <a:avLst/>
                </a:prstGeom>
              </p:spPr>
            </p:pic>
            <p:sp>
              <p:nvSpPr>
                <p:cNvPr id="117" name="CuadroTexto 116">
                  <a:extLst>
                    <a:ext uri="{FF2B5EF4-FFF2-40B4-BE49-F238E27FC236}">
                      <a16:creationId xmlns:a16="http://schemas.microsoft.com/office/drawing/2014/main" id="{B48F48D8-8DF4-466F-4598-D4534B38D37F}"/>
                    </a:ext>
                  </a:extLst>
                </p:cNvPr>
                <p:cNvSpPr txBox="1"/>
                <p:nvPr/>
              </p:nvSpPr>
              <p:spPr>
                <a:xfrm>
                  <a:off x="4662235" y="890734"/>
                  <a:ext cx="1251548" cy="443198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l">
                    <a:lnSpc>
                      <a:spcPct val="90000"/>
                    </a:lnSpc>
                    <a:spcBef>
                      <a:spcPts val="1000"/>
                    </a:spcBef>
                  </a:pPr>
                  <a:r>
                    <a:rPr lang="es-ES" sz="1600" dirty="0">
                      <a:solidFill>
                        <a:schemeClr val="accent2">
                          <a:lumMod val="85000"/>
                          <a:lumOff val="15000"/>
                        </a:schemeClr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FOOTBALL TICKETS</a:t>
                  </a:r>
                </a:p>
              </p:txBody>
            </p:sp>
          </p:grpSp>
          <p:grpSp>
            <p:nvGrpSpPr>
              <p:cNvPr id="111" name="Grupo 110">
                <a:extLst>
                  <a:ext uri="{FF2B5EF4-FFF2-40B4-BE49-F238E27FC236}">
                    <a16:creationId xmlns:a16="http://schemas.microsoft.com/office/drawing/2014/main" id="{4369591E-3C4A-FE9F-4893-6E6D4B6DD1D0}"/>
                  </a:ext>
                </a:extLst>
              </p:cNvPr>
              <p:cNvGrpSpPr/>
              <p:nvPr/>
            </p:nvGrpSpPr>
            <p:grpSpPr>
              <a:xfrm>
                <a:off x="8112790" y="697752"/>
                <a:ext cx="3424917" cy="1814949"/>
                <a:chOff x="4483326" y="697752"/>
                <a:chExt cx="3424917" cy="1814949"/>
              </a:xfrm>
            </p:grpSpPr>
            <p:sp>
              <p:nvSpPr>
                <p:cNvPr id="112" name="Rectángulo 111">
                  <a:extLst>
                    <a:ext uri="{FF2B5EF4-FFF2-40B4-BE49-F238E27FC236}">
                      <a16:creationId xmlns:a16="http://schemas.microsoft.com/office/drawing/2014/main" id="{541A8715-EAE3-C0E5-FF8C-CC83FB12DAA0}"/>
                    </a:ext>
                  </a:extLst>
                </p:cNvPr>
                <p:cNvSpPr/>
                <p:nvPr/>
              </p:nvSpPr>
              <p:spPr>
                <a:xfrm>
                  <a:off x="4483326" y="697752"/>
                  <a:ext cx="3424917" cy="181494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>
                  <a:outerShdw blurRad="254000" dist="38100" dir="2700000" sx="95000" sy="95000" algn="ctr" rotWithShape="0">
                    <a:srgbClr val="000000">
                      <a:alpha val="21000"/>
                    </a:srgb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pic>
              <p:nvPicPr>
                <p:cNvPr id="113" name="Imagen 112">
                  <a:extLst>
                    <a:ext uri="{FF2B5EF4-FFF2-40B4-BE49-F238E27FC236}">
                      <a16:creationId xmlns:a16="http://schemas.microsoft.com/office/drawing/2014/main" id="{7CA42150-2536-41B5-31F3-8D913A5AF93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7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6195784" y="697752"/>
                  <a:ext cx="1712459" cy="1814949"/>
                </a:xfrm>
                <a:prstGeom prst="rect">
                  <a:avLst/>
                </a:prstGeom>
              </p:spPr>
            </p:pic>
            <p:sp>
              <p:nvSpPr>
                <p:cNvPr id="114" name="CuadroTexto 113">
                  <a:extLst>
                    <a:ext uri="{FF2B5EF4-FFF2-40B4-BE49-F238E27FC236}">
                      <a16:creationId xmlns:a16="http://schemas.microsoft.com/office/drawing/2014/main" id="{31B445A3-806C-45E2-BF0A-B3FBE2D775E0}"/>
                    </a:ext>
                  </a:extLst>
                </p:cNvPr>
                <p:cNvSpPr txBox="1"/>
                <p:nvPr/>
              </p:nvSpPr>
              <p:spPr>
                <a:xfrm>
                  <a:off x="4662235" y="890734"/>
                  <a:ext cx="1251548" cy="443198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l">
                    <a:lnSpc>
                      <a:spcPct val="90000"/>
                    </a:lnSpc>
                    <a:spcBef>
                      <a:spcPts val="1000"/>
                    </a:spcBef>
                  </a:pPr>
                  <a:r>
                    <a:rPr lang="es-ES" sz="1600" dirty="0">
                      <a:solidFill>
                        <a:schemeClr val="accent2">
                          <a:lumMod val="85000"/>
                          <a:lumOff val="15000"/>
                        </a:schemeClr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SHOPPING EXCURSIONS</a:t>
                  </a:r>
                </a:p>
              </p:txBody>
            </p:sp>
          </p:grpSp>
        </p:grpSp>
        <p:grpSp>
          <p:nvGrpSpPr>
            <p:cNvPr id="97" name="Grupo 96">
              <a:extLst>
                <a:ext uri="{FF2B5EF4-FFF2-40B4-BE49-F238E27FC236}">
                  <a16:creationId xmlns:a16="http://schemas.microsoft.com/office/drawing/2014/main" id="{71E24062-45BE-C034-22EA-35A07CFBE7FD}"/>
                </a:ext>
              </a:extLst>
            </p:cNvPr>
            <p:cNvGrpSpPr/>
            <p:nvPr/>
          </p:nvGrpSpPr>
          <p:grpSpPr>
            <a:xfrm>
              <a:off x="4483326" y="2709432"/>
              <a:ext cx="3424917" cy="1814949"/>
              <a:chOff x="4483326" y="697752"/>
              <a:chExt cx="3424917" cy="1814949"/>
            </a:xfrm>
          </p:grpSpPr>
          <p:sp>
            <p:nvSpPr>
              <p:cNvPr id="107" name="Rectángulo 106">
                <a:extLst>
                  <a:ext uri="{FF2B5EF4-FFF2-40B4-BE49-F238E27FC236}">
                    <a16:creationId xmlns:a16="http://schemas.microsoft.com/office/drawing/2014/main" id="{79D4BBE1-3FE0-5844-550A-3CDE6DAA8BFC}"/>
                  </a:ext>
                </a:extLst>
              </p:cNvPr>
              <p:cNvSpPr/>
              <p:nvPr/>
            </p:nvSpPr>
            <p:spPr>
              <a:xfrm>
                <a:off x="4483326" y="697752"/>
                <a:ext cx="3424917" cy="181494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254000" dist="38100" dir="2700000" sx="95000" sy="95000" algn="ctr" rotWithShape="0">
                  <a:srgbClr val="000000">
                    <a:alpha val="21000"/>
                  </a:srgb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108" name="Imagen 107">
                <a:extLst>
                  <a:ext uri="{FF2B5EF4-FFF2-40B4-BE49-F238E27FC236}">
                    <a16:creationId xmlns:a16="http://schemas.microsoft.com/office/drawing/2014/main" id="{2829333A-80FC-576B-F7C8-FE39A68B56E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8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195784" y="697752"/>
                <a:ext cx="1712459" cy="1814949"/>
              </a:xfrm>
              <a:prstGeom prst="rect">
                <a:avLst/>
              </a:prstGeom>
            </p:spPr>
          </p:pic>
          <p:sp>
            <p:nvSpPr>
              <p:cNvPr id="109" name="CuadroTexto 108">
                <a:extLst>
                  <a:ext uri="{FF2B5EF4-FFF2-40B4-BE49-F238E27FC236}">
                    <a16:creationId xmlns:a16="http://schemas.microsoft.com/office/drawing/2014/main" id="{B71C5517-659C-28C7-D778-0506C9CABFA7}"/>
                  </a:ext>
                </a:extLst>
              </p:cNvPr>
              <p:cNvSpPr txBox="1"/>
              <p:nvPr/>
            </p:nvSpPr>
            <p:spPr>
              <a:xfrm>
                <a:off x="4662235" y="890734"/>
                <a:ext cx="1333982" cy="66479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1000"/>
                  </a:spcBef>
                </a:pPr>
                <a:r>
                  <a:rPr lang="es-ES" sz="1600" dirty="0">
                    <a:solidFill>
                      <a:schemeClr val="accent2">
                        <a:lumMod val="85000"/>
                        <a:lumOff val="1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MUSEUM VISITS UNDER CLOSED DOORS</a:t>
                </a:r>
              </a:p>
            </p:txBody>
          </p:sp>
        </p:grpSp>
        <p:sp>
          <p:nvSpPr>
            <p:cNvPr id="98" name="Rectángulo 97">
              <a:extLst>
                <a:ext uri="{FF2B5EF4-FFF2-40B4-BE49-F238E27FC236}">
                  <a16:creationId xmlns:a16="http://schemas.microsoft.com/office/drawing/2014/main" id="{7E095AA4-6445-4873-BA89-9E42C7A3947F}"/>
                </a:ext>
              </a:extLst>
            </p:cNvPr>
            <p:cNvSpPr/>
            <p:nvPr/>
          </p:nvSpPr>
          <p:spPr>
            <a:xfrm>
              <a:off x="8112790" y="2709432"/>
              <a:ext cx="3424917" cy="181494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254000" dist="38100" dir="2700000" sx="95000" sy="95000" algn="ctr" rotWithShape="0">
                <a:srgbClr val="000000">
                  <a:alpha val="21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99" name="Imagen 98">
              <a:extLst>
                <a:ext uri="{FF2B5EF4-FFF2-40B4-BE49-F238E27FC236}">
                  <a16:creationId xmlns:a16="http://schemas.microsoft.com/office/drawing/2014/main" id="{C89889F4-0E1E-E9C7-52DF-0EE901CA80E0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825248" y="2709432"/>
              <a:ext cx="1712459" cy="1814949"/>
            </a:xfrm>
            <a:prstGeom prst="rect">
              <a:avLst/>
            </a:prstGeom>
          </p:spPr>
        </p:pic>
        <p:sp>
          <p:nvSpPr>
            <p:cNvPr id="100" name="CuadroTexto 99">
              <a:extLst>
                <a:ext uri="{FF2B5EF4-FFF2-40B4-BE49-F238E27FC236}">
                  <a16:creationId xmlns:a16="http://schemas.microsoft.com/office/drawing/2014/main" id="{A77BA908-9508-6124-4183-677B7D9E3EDE}"/>
                </a:ext>
              </a:extLst>
            </p:cNvPr>
            <p:cNvSpPr txBox="1"/>
            <p:nvPr/>
          </p:nvSpPr>
          <p:spPr>
            <a:xfrm>
              <a:off x="8291698" y="2902414"/>
              <a:ext cx="1400941" cy="4431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>
                <a:lnSpc>
                  <a:spcPct val="90000"/>
                </a:lnSpc>
                <a:spcBef>
                  <a:spcPts val="1000"/>
                </a:spcBef>
              </a:pPr>
              <a:r>
                <a:rPr lang="es-ES" sz="1600" dirty="0">
                  <a:solidFill>
                    <a:schemeClr val="accent2">
                      <a:lumMod val="85000"/>
                      <a:lumOff val="1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SAILING EXCURSIONS</a:t>
              </a:r>
            </a:p>
          </p:txBody>
        </p:sp>
        <p:sp>
          <p:nvSpPr>
            <p:cNvPr id="101" name="Rectángulo 100">
              <a:extLst>
                <a:ext uri="{FF2B5EF4-FFF2-40B4-BE49-F238E27FC236}">
                  <a16:creationId xmlns:a16="http://schemas.microsoft.com/office/drawing/2014/main" id="{F4ED0FC2-5639-1810-588F-6648618B25CC}"/>
                </a:ext>
              </a:extLst>
            </p:cNvPr>
            <p:cNvSpPr/>
            <p:nvPr/>
          </p:nvSpPr>
          <p:spPr>
            <a:xfrm>
              <a:off x="4483326" y="4721113"/>
              <a:ext cx="3424917" cy="181494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254000" dist="38100" dir="2700000" sx="95000" sy="95000" algn="ctr" rotWithShape="0">
                <a:srgbClr val="000000">
                  <a:alpha val="21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02" name="Imagen 101">
              <a:extLst>
                <a:ext uri="{FF2B5EF4-FFF2-40B4-BE49-F238E27FC236}">
                  <a16:creationId xmlns:a16="http://schemas.microsoft.com/office/drawing/2014/main" id="{AAAC7500-FDF5-2335-D291-43DB08ED96F0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195784" y="4721113"/>
              <a:ext cx="1712459" cy="1814949"/>
            </a:xfrm>
            <a:prstGeom prst="rect">
              <a:avLst/>
            </a:prstGeom>
          </p:spPr>
        </p:pic>
        <p:sp>
          <p:nvSpPr>
            <p:cNvPr id="103" name="CuadroTexto 102">
              <a:extLst>
                <a:ext uri="{FF2B5EF4-FFF2-40B4-BE49-F238E27FC236}">
                  <a16:creationId xmlns:a16="http://schemas.microsoft.com/office/drawing/2014/main" id="{71F08DBB-83C5-1AC6-9D99-279C45B05712}"/>
                </a:ext>
              </a:extLst>
            </p:cNvPr>
            <p:cNvSpPr txBox="1"/>
            <p:nvPr/>
          </p:nvSpPr>
          <p:spPr>
            <a:xfrm>
              <a:off x="4662235" y="4914095"/>
              <a:ext cx="1251548" cy="4431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>
                <a:lnSpc>
                  <a:spcPct val="90000"/>
                </a:lnSpc>
                <a:spcBef>
                  <a:spcPts val="1000"/>
                </a:spcBef>
              </a:pPr>
              <a:r>
                <a:rPr lang="es-ES" sz="1600" dirty="0">
                  <a:solidFill>
                    <a:schemeClr val="accent2">
                      <a:lumMod val="85000"/>
                      <a:lumOff val="1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TEAM BUILDINGS</a:t>
              </a:r>
            </a:p>
          </p:txBody>
        </p:sp>
        <p:sp>
          <p:nvSpPr>
            <p:cNvPr id="104" name="Rectángulo 103">
              <a:extLst>
                <a:ext uri="{FF2B5EF4-FFF2-40B4-BE49-F238E27FC236}">
                  <a16:creationId xmlns:a16="http://schemas.microsoft.com/office/drawing/2014/main" id="{6B060231-9213-0B86-8B9F-B7AF78269AC0}"/>
                </a:ext>
              </a:extLst>
            </p:cNvPr>
            <p:cNvSpPr/>
            <p:nvPr/>
          </p:nvSpPr>
          <p:spPr>
            <a:xfrm>
              <a:off x="8112790" y="4721113"/>
              <a:ext cx="3424917" cy="181494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254000" dist="38100" dir="2700000" sx="95000" sy="95000" algn="ctr" rotWithShape="0">
                <a:srgbClr val="000000">
                  <a:alpha val="21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05" name="Imagen 104">
              <a:extLst>
                <a:ext uri="{FF2B5EF4-FFF2-40B4-BE49-F238E27FC236}">
                  <a16:creationId xmlns:a16="http://schemas.microsoft.com/office/drawing/2014/main" id="{728C01AD-E694-7A1B-F0B9-6B25A33A12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825248" y="4721113"/>
              <a:ext cx="1712459" cy="1814949"/>
            </a:xfrm>
            <a:prstGeom prst="rect">
              <a:avLst/>
            </a:prstGeom>
          </p:spPr>
        </p:pic>
        <p:sp>
          <p:nvSpPr>
            <p:cNvPr id="106" name="CuadroTexto 105">
              <a:extLst>
                <a:ext uri="{FF2B5EF4-FFF2-40B4-BE49-F238E27FC236}">
                  <a16:creationId xmlns:a16="http://schemas.microsoft.com/office/drawing/2014/main" id="{3D26AC83-1541-438E-55A9-C75726D7656D}"/>
                </a:ext>
              </a:extLst>
            </p:cNvPr>
            <p:cNvSpPr txBox="1"/>
            <p:nvPr/>
          </p:nvSpPr>
          <p:spPr>
            <a:xfrm>
              <a:off x="8291699" y="4914095"/>
              <a:ext cx="1400940" cy="4431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>
                <a:lnSpc>
                  <a:spcPct val="90000"/>
                </a:lnSpc>
                <a:spcBef>
                  <a:spcPts val="1000"/>
                </a:spcBef>
              </a:pPr>
              <a:r>
                <a:rPr lang="es-ES" sz="1600" dirty="0">
                  <a:solidFill>
                    <a:schemeClr val="accent2">
                      <a:lumMod val="85000"/>
                      <a:lumOff val="1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GO CAR TOURS (TALKING CARS)</a:t>
              </a:r>
            </a:p>
          </p:txBody>
        </p:sp>
      </p:grpSp>
      <p:sp>
        <p:nvSpPr>
          <p:cNvPr id="6" name="Rectángulo 5">
            <a:extLst>
              <a:ext uri="{FF2B5EF4-FFF2-40B4-BE49-F238E27FC236}">
                <a16:creationId xmlns:a16="http://schemas.microsoft.com/office/drawing/2014/main" id="{0323774E-0D7E-B7D0-1897-BAD1CD43D9E6}"/>
              </a:ext>
            </a:extLst>
          </p:cNvPr>
          <p:cNvSpPr/>
          <p:nvPr/>
        </p:nvSpPr>
        <p:spPr>
          <a:xfrm>
            <a:off x="0" y="0"/>
            <a:ext cx="4368800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555072C1-5D1B-1603-1B55-7E70160DB49E}"/>
              </a:ext>
            </a:extLst>
          </p:cNvPr>
          <p:cNvSpPr txBox="1"/>
          <p:nvPr/>
        </p:nvSpPr>
        <p:spPr>
          <a:xfrm>
            <a:off x="661212" y="662333"/>
            <a:ext cx="323807" cy="34624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es-ES"/>
            </a:defPPr>
            <a:lvl1pPr>
              <a:lnSpc>
                <a:spcPct val="90000"/>
              </a:lnSpc>
              <a:spcBef>
                <a:spcPts val="1000"/>
              </a:spcBef>
              <a:defRPr sz="2500" b="1">
                <a:solidFill>
                  <a:schemeClr val="bg2">
                    <a:lumMod val="9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s-ES" dirty="0"/>
              <a:t>01</a:t>
            </a:r>
            <a:endParaRPr lang="en-GB" dirty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2163F36E-627D-0286-D2F9-7EC7B25AEC2C}"/>
              </a:ext>
            </a:extLst>
          </p:cNvPr>
          <p:cNvSpPr txBox="1"/>
          <p:nvPr/>
        </p:nvSpPr>
        <p:spPr>
          <a:xfrm>
            <a:off x="1080660" y="662333"/>
            <a:ext cx="323807" cy="34624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>
              <a:lnSpc>
                <a:spcPct val="90000"/>
              </a:lnSpc>
              <a:spcBef>
                <a:spcPts val="1000"/>
              </a:spcBef>
            </a:pPr>
            <a:r>
              <a:rPr lang="es-ES" sz="2500" b="1" dirty="0">
                <a:solidFill>
                  <a:schemeClr val="bg2">
                    <a:lumMod val="9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02</a:t>
            </a:r>
            <a:endParaRPr lang="en-GB" sz="2500" b="1" dirty="0">
              <a:solidFill>
                <a:schemeClr val="bg2">
                  <a:lumMod val="9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05DF0A17-6231-06DB-7DB5-39F83BDF90D6}"/>
              </a:ext>
            </a:extLst>
          </p:cNvPr>
          <p:cNvSpPr txBox="1"/>
          <p:nvPr/>
        </p:nvSpPr>
        <p:spPr>
          <a:xfrm>
            <a:off x="1500108" y="662333"/>
            <a:ext cx="323807" cy="34624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>
              <a:lnSpc>
                <a:spcPct val="90000"/>
              </a:lnSpc>
              <a:spcBef>
                <a:spcPts val="1000"/>
              </a:spcBef>
            </a:pPr>
            <a:r>
              <a:rPr lang="es-ES" sz="2500" b="1" dirty="0">
                <a:solidFill>
                  <a:schemeClr val="bg2">
                    <a:lumMod val="9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03</a:t>
            </a:r>
            <a:endParaRPr lang="en-GB" sz="2500" b="1" dirty="0">
              <a:solidFill>
                <a:schemeClr val="bg2">
                  <a:lumMod val="9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9B3AA062-BD5C-F21F-DBBD-EE025AE0C6C3}"/>
              </a:ext>
            </a:extLst>
          </p:cNvPr>
          <p:cNvSpPr txBox="1"/>
          <p:nvPr/>
        </p:nvSpPr>
        <p:spPr>
          <a:xfrm>
            <a:off x="1919556" y="662333"/>
            <a:ext cx="323807" cy="34624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es-ES"/>
            </a:defPPr>
            <a:lvl1pPr>
              <a:lnSpc>
                <a:spcPct val="90000"/>
              </a:lnSpc>
              <a:spcBef>
                <a:spcPts val="1000"/>
              </a:spcBef>
              <a:defRPr sz="2500" b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s-ES" dirty="0"/>
              <a:t>04</a:t>
            </a:r>
            <a:endParaRPr lang="en-GB" dirty="0"/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3B35F581-A7E5-925F-B64E-F6C37B597BF1}"/>
              </a:ext>
            </a:extLst>
          </p:cNvPr>
          <p:cNvSpPr txBox="1"/>
          <p:nvPr/>
        </p:nvSpPr>
        <p:spPr>
          <a:xfrm>
            <a:off x="2339003" y="662333"/>
            <a:ext cx="323807" cy="34624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>
              <a:lnSpc>
                <a:spcPct val="90000"/>
              </a:lnSpc>
              <a:spcBef>
                <a:spcPts val="1000"/>
              </a:spcBef>
            </a:pPr>
            <a:r>
              <a:rPr lang="es-ES" sz="2500" b="1" dirty="0">
                <a:solidFill>
                  <a:schemeClr val="bg2">
                    <a:lumMod val="9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05</a:t>
            </a:r>
            <a:endParaRPr lang="en-GB" sz="2500" b="1" dirty="0">
              <a:solidFill>
                <a:schemeClr val="bg2">
                  <a:lumMod val="9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3" name="Conector recto 22">
            <a:extLst>
              <a:ext uri="{FF2B5EF4-FFF2-40B4-BE49-F238E27FC236}">
                <a16:creationId xmlns:a16="http://schemas.microsoft.com/office/drawing/2014/main" id="{2E69A13E-BCEB-23EC-3454-E0ECE5E6DF38}"/>
              </a:ext>
            </a:extLst>
          </p:cNvPr>
          <p:cNvCxnSpPr>
            <a:cxnSpLocks/>
          </p:cNvCxnSpPr>
          <p:nvPr/>
        </p:nvCxnSpPr>
        <p:spPr>
          <a:xfrm>
            <a:off x="1919556" y="1019520"/>
            <a:ext cx="323807" cy="0"/>
          </a:xfrm>
          <a:prstGeom prst="line">
            <a:avLst/>
          </a:prstGeom>
          <a:ln w="44450" cap="rnd">
            <a:solidFill>
              <a:srgbClr val="C0000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CuadroTexto 23">
            <a:extLst>
              <a:ext uri="{FF2B5EF4-FFF2-40B4-BE49-F238E27FC236}">
                <a16:creationId xmlns:a16="http://schemas.microsoft.com/office/drawing/2014/main" id="{3457DD00-B430-CC72-BF80-FF50EFAE74D4}"/>
              </a:ext>
            </a:extLst>
          </p:cNvPr>
          <p:cNvSpPr txBox="1"/>
          <p:nvPr/>
        </p:nvSpPr>
        <p:spPr>
          <a:xfrm>
            <a:off x="644745" y="1081226"/>
            <a:ext cx="3192990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>
              <a:lnSpc>
                <a:spcPct val="90000"/>
              </a:lnSpc>
              <a:spcBef>
                <a:spcPts val="1000"/>
              </a:spcBef>
            </a:pPr>
            <a:r>
              <a:rPr lang="es-ES" sz="4000" b="1" dirty="0">
                <a:solidFill>
                  <a:schemeClr val="accent2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GALA DINNERS</a:t>
            </a: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988BDC3F-547F-3B49-FFBE-9BF55A77C718}"/>
              </a:ext>
            </a:extLst>
          </p:cNvPr>
          <p:cNvSpPr txBox="1"/>
          <p:nvPr/>
        </p:nvSpPr>
        <p:spPr>
          <a:xfrm>
            <a:off x="643732" y="1765498"/>
            <a:ext cx="2718446" cy="180049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lnSpc>
                <a:spcPct val="90000"/>
              </a:lnSpc>
              <a:spcBef>
                <a:spcPts val="1000"/>
              </a:spcBef>
            </a:pPr>
            <a:r>
              <a:rPr lang="es-ES" sz="2600" dirty="0" err="1">
                <a:solidFill>
                  <a:schemeClr val="accent2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Our</a:t>
            </a:r>
            <a:r>
              <a:rPr lang="es-ES" sz="2600" dirty="0">
                <a:solidFill>
                  <a:schemeClr val="accent2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s-ES" sz="2600" dirty="0" err="1">
                <a:solidFill>
                  <a:schemeClr val="accent2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production</a:t>
            </a:r>
            <a:r>
              <a:rPr lang="es-ES" sz="2600" dirty="0">
                <a:solidFill>
                  <a:schemeClr val="accent2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s-ES" sz="2600" dirty="0" err="1">
                <a:solidFill>
                  <a:schemeClr val="accent2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team</a:t>
            </a:r>
            <a:r>
              <a:rPr lang="es-ES" sz="2600" dirty="0">
                <a:solidFill>
                  <a:schemeClr val="accent2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and </a:t>
            </a:r>
            <a:r>
              <a:rPr lang="es-ES" sz="2600" dirty="0" err="1">
                <a:solidFill>
                  <a:schemeClr val="accent2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partners</a:t>
            </a:r>
            <a:r>
              <a:rPr lang="es-ES" sz="2600" dirty="0">
                <a:solidFill>
                  <a:schemeClr val="accent2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s-ES" sz="2600" dirty="0" err="1">
                <a:solidFill>
                  <a:schemeClr val="accent2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take</a:t>
            </a:r>
            <a:r>
              <a:rPr lang="es-ES" sz="2600" dirty="0">
                <a:solidFill>
                  <a:schemeClr val="accent2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care </a:t>
            </a:r>
            <a:r>
              <a:rPr lang="es-ES" sz="2600" dirty="0" err="1">
                <a:solidFill>
                  <a:schemeClr val="accent2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of</a:t>
            </a:r>
            <a:r>
              <a:rPr lang="es-ES" sz="2600" dirty="0">
                <a:solidFill>
                  <a:schemeClr val="accent2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s-ES" sz="2600" dirty="0" err="1">
                <a:solidFill>
                  <a:schemeClr val="accent2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all</a:t>
            </a:r>
            <a:r>
              <a:rPr lang="es-ES" sz="2600" dirty="0">
                <a:solidFill>
                  <a:schemeClr val="accent2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s-ES" sz="2600" dirty="0" err="1">
                <a:solidFill>
                  <a:schemeClr val="accent2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the</a:t>
            </a:r>
            <a:r>
              <a:rPr lang="es-ES" sz="2600" dirty="0">
                <a:solidFill>
                  <a:schemeClr val="accent2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s-ES" sz="2600" dirty="0" err="1">
                <a:solidFill>
                  <a:schemeClr val="accent2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aspects</a:t>
            </a:r>
            <a:r>
              <a:rPr lang="es-ES" sz="2600" dirty="0">
                <a:solidFill>
                  <a:schemeClr val="accent2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and </a:t>
            </a:r>
            <a:r>
              <a:rPr lang="es-ES" sz="2600" dirty="0" err="1">
                <a:solidFill>
                  <a:schemeClr val="accent2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details</a:t>
            </a:r>
            <a:r>
              <a:rPr lang="es-ES" sz="2600" dirty="0">
                <a:solidFill>
                  <a:schemeClr val="accent2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s-ES" sz="2600" dirty="0" err="1">
                <a:solidFill>
                  <a:schemeClr val="accent2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of</a:t>
            </a:r>
            <a:r>
              <a:rPr lang="es-ES" sz="2600" dirty="0">
                <a:solidFill>
                  <a:schemeClr val="accent2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s-ES" sz="2600" dirty="0" err="1">
                <a:solidFill>
                  <a:schemeClr val="accent2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your</a:t>
            </a:r>
            <a:r>
              <a:rPr lang="es-ES" sz="2600" dirty="0">
                <a:solidFill>
                  <a:schemeClr val="accent2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s-ES" sz="2600" dirty="0" err="1">
                <a:solidFill>
                  <a:schemeClr val="accent2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event</a:t>
            </a:r>
            <a:r>
              <a:rPr lang="es-ES" sz="2600" dirty="0">
                <a:solidFill>
                  <a:schemeClr val="accent2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.</a:t>
            </a:r>
          </a:p>
        </p:txBody>
      </p:sp>
      <p:sp>
        <p:nvSpPr>
          <p:cNvPr id="118" name="CuadroTexto 117">
            <a:extLst>
              <a:ext uri="{FF2B5EF4-FFF2-40B4-BE49-F238E27FC236}">
                <a16:creationId xmlns:a16="http://schemas.microsoft.com/office/drawing/2014/main" id="{1C586F8D-94FC-B088-B0B8-37E7AAC5A5B8}"/>
              </a:ext>
            </a:extLst>
          </p:cNvPr>
          <p:cNvSpPr txBox="1"/>
          <p:nvPr/>
        </p:nvSpPr>
        <p:spPr>
          <a:xfrm>
            <a:off x="668241" y="334963"/>
            <a:ext cx="1363760" cy="1261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lnSpc>
                <a:spcPct val="80000"/>
              </a:lnSpc>
              <a:spcBef>
                <a:spcPts val="1000"/>
              </a:spcBef>
            </a:pPr>
            <a:r>
              <a:rPr lang="en-GB" sz="10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Alo</a:t>
            </a:r>
            <a:r>
              <a:rPr lang="en-GB" sz="1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Spain DMC</a:t>
            </a:r>
          </a:p>
        </p:txBody>
      </p:sp>
    </p:spTree>
    <p:extLst>
      <p:ext uri="{BB962C8B-B14F-4D97-AF65-F5344CB8AC3E}">
        <p14:creationId xmlns:p14="http://schemas.microsoft.com/office/powerpoint/2010/main" val="530084404"/>
      </p:ext>
    </p:extLst>
  </p:cSld>
  <p:clrMapOvr>
    <a:masterClrMapping/>
  </p:clrMapOvr>
  <p:transition spd="slow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>
            <a:extLst>
              <a:ext uri="{FF2B5EF4-FFF2-40B4-BE49-F238E27FC236}">
                <a16:creationId xmlns:a16="http://schemas.microsoft.com/office/drawing/2014/main" id="{D223B5AA-700B-4275-8354-D27FA8CAA538}"/>
              </a:ext>
            </a:extLst>
          </p:cNvPr>
          <p:cNvGrpSpPr/>
          <p:nvPr/>
        </p:nvGrpSpPr>
        <p:grpSpPr>
          <a:xfrm>
            <a:off x="4483326" y="697752"/>
            <a:ext cx="7054381" cy="5838310"/>
            <a:chOff x="4483326" y="697752"/>
            <a:chExt cx="7054381" cy="5838310"/>
          </a:xfrm>
        </p:grpSpPr>
        <p:grpSp>
          <p:nvGrpSpPr>
            <p:cNvPr id="49" name="Grupo 48">
              <a:extLst>
                <a:ext uri="{FF2B5EF4-FFF2-40B4-BE49-F238E27FC236}">
                  <a16:creationId xmlns:a16="http://schemas.microsoft.com/office/drawing/2014/main" id="{647A92E8-D8E7-9876-ECF0-98C1A306F0FF}"/>
                </a:ext>
              </a:extLst>
            </p:cNvPr>
            <p:cNvGrpSpPr/>
            <p:nvPr/>
          </p:nvGrpSpPr>
          <p:grpSpPr>
            <a:xfrm>
              <a:off x="4483326" y="697752"/>
              <a:ext cx="7054381" cy="1814949"/>
              <a:chOff x="4483326" y="697752"/>
              <a:chExt cx="7054381" cy="1814949"/>
            </a:xfrm>
          </p:grpSpPr>
          <p:grpSp>
            <p:nvGrpSpPr>
              <p:cNvPr id="44" name="Grupo 43">
                <a:extLst>
                  <a:ext uri="{FF2B5EF4-FFF2-40B4-BE49-F238E27FC236}">
                    <a16:creationId xmlns:a16="http://schemas.microsoft.com/office/drawing/2014/main" id="{C85A1FB7-5534-5ADE-531D-F52A9083A7B9}"/>
                  </a:ext>
                </a:extLst>
              </p:cNvPr>
              <p:cNvGrpSpPr/>
              <p:nvPr/>
            </p:nvGrpSpPr>
            <p:grpSpPr>
              <a:xfrm>
                <a:off x="4483326" y="697752"/>
                <a:ext cx="3424917" cy="1814949"/>
                <a:chOff x="4483326" y="697752"/>
                <a:chExt cx="3424917" cy="1814949"/>
              </a:xfrm>
            </p:grpSpPr>
            <p:sp>
              <p:nvSpPr>
                <p:cNvPr id="30" name="Rectángulo 29">
                  <a:extLst>
                    <a:ext uri="{FF2B5EF4-FFF2-40B4-BE49-F238E27FC236}">
                      <a16:creationId xmlns:a16="http://schemas.microsoft.com/office/drawing/2014/main" id="{FB27C12B-F589-3EC5-F2BF-AF7C5A06782D}"/>
                    </a:ext>
                  </a:extLst>
                </p:cNvPr>
                <p:cNvSpPr/>
                <p:nvPr/>
              </p:nvSpPr>
              <p:spPr>
                <a:xfrm>
                  <a:off x="4483326" y="697752"/>
                  <a:ext cx="3424917" cy="181494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>
                  <a:outerShdw blurRad="254000" dist="38100" dir="2700000" sx="95000" sy="95000" algn="ctr" rotWithShape="0">
                    <a:srgbClr val="000000">
                      <a:alpha val="21000"/>
                    </a:srgb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pic>
              <p:nvPicPr>
                <p:cNvPr id="32" name="Imagen 31">
                  <a:extLst>
                    <a:ext uri="{FF2B5EF4-FFF2-40B4-BE49-F238E27FC236}">
                      <a16:creationId xmlns:a16="http://schemas.microsoft.com/office/drawing/2014/main" id="{45A10CE6-6A9F-9430-F1AB-E02CEF87BCD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6195784" y="697752"/>
                  <a:ext cx="1712459" cy="1814949"/>
                </a:xfrm>
                <a:prstGeom prst="rect">
                  <a:avLst/>
                </a:prstGeom>
              </p:spPr>
            </p:pic>
            <p:sp>
              <p:nvSpPr>
                <p:cNvPr id="41" name="CuadroTexto 40">
                  <a:extLst>
                    <a:ext uri="{FF2B5EF4-FFF2-40B4-BE49-F238E27FC236}">
                      <a16:creationId xmlns:a16="http://schemas.microsoft.com/office/drawing/2014/main" id="{C4BAA1C9-606E-6D85-FB50-74D57E670462}"/>
                    </a:ext>
                  </a:extLst>
                </p:cNvPr>
                <p:cNvSpPr txBox="1"/>
                <p:nvPr/>
              </p:nvSpPr>
              <p:spPr>
                <a:xfrm>
                  <a:off x="4662235" y="890734"/>
                  <a:ext cx="1251548" cy="443198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l">
                    <a:lnSpc>
                      <a:spcPct val="90000"/>
                    </a:lnSpc>
                    <a:spcBef>
                      <a:spcPts val="1000"/>
                    </a:spcBef>
                  </a:pPr>
                  <a:r>
                    <a:rPr lang="es-ES" sz="1600" dirty="0">
                      <a:solidFill>
                        <a:schemeClr val="accent2">
                          <a:lumMod val="85000"/>
                          <a:lumOff val="15000"/>
                        </a:schemeClr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FOOTBALL TICKETS</a:t>
                  </a:r>
                </a:p>
              </p:txBody>
            </p:sp>
          </p:grpSp>
          <p:grpSp>
            <p:nvGrpSpPr>
              <p:cNvPr id="45" name="Grupo 44">
                <a:extLst>
                  <a:ext uri="{FF2B5EF4-FFF2-40B4-BE49-F238E27FC236}">
                    <a16:creationId xmlns:a16="http://schemas.microsoft.com/office/drawing/2014/main" id="{51BA2416-3067-90D3-A510-ADE781F28A67}"/>
                  </a:ext>
                </a:extLst>
              </p:cNvPr>
              <p:cNvGrpSpPr/>
              <p:nvPr/>
            </p:nvGrpSpPr>
            <p:grpSpPr>
              <a:xfrm>
                <a:off x="8112790" y="697752"/>
                <a:ext cx="3424917" cy="1814949"/>
                <a:chOff x="4483326" y="697752"/>
                <a:chExt cx="3424917" cy="1814949"/>
              </a:xfrm>
            </p:grpSpPr>
            <p:sp>
              <p:nvSpPr>
                <p:cNvPr id="46" name="Rectángulo 45">
                  <a:extLst>
                    <a:ext uri="{FF2B5EF4-FFF2-40B4-BE49-F238E27FC236}">
                      <a16:creationId xmlns:a16="http://schemas.microsoft.com/office/drawing/2014/main" id="{6D1334FC-D7B4-B99E-A69D-934FD12FF4A5}"/>
                    </a:ext>
                  </a:extLst>
                </p:cNvPr>
                <p:cNvSpPr/>
                <p:nvPr/>
              </p:nvSpPr>
              <p:spPr>
                <a:xfrm>
                  <a:off x="4483326" y="697752"/>
                  <a:ext cx="3424917" cy="181494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>
                  <a:outerShdw blurRad="254000" dist="38100" dir="2700000" sx="95000" sy="95000" algn="ctr" rotWithShape="0">
                    <a:srgbClr val="000000">
                      <a:alpha val="21000"/>
                    </a:srgb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pic>
              <p:nvPicPr>
                <p:cNvPr id="47" name="Imagen 46">
                  <a:extLst>
                    <a:ext uri="{FF2B5EF4-FFF2-40B4-BE49-F238E27FC236}">
                      <a16:creationId xmlns:a16="http://schemas.microsoft.com/office/drawing/2014/main" id="{4CEF905B-81B6-955A-26BD-B8818A140E9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6195784" y="697752"/>
                  <a:ext cx="1712459" cy="1814949"/>
                </a:xfrm>
                <a:prstGeom prst="rect">
                  <a:avLst/>
                </a:prstGeom>
              </p:spPr>
            </p:pic>
            <p:sp>
              <p:nvSpPr>
                <p:cNvPr id="48" name="CuadroTexto 47">
                  <a:extLst>
                    <a:ext uri="{FF2B5EF4-FFF2-40B4-BE49-F238E27FC236}">
                      <a16:creationId xmlns:a16="http://schemas.microsoft.com/office/drawing/2014/main" id="{C7C94670-EEE3-A80B-9F1C-CC8DABF39DBC}"/>
                    </a:ext>
                  </a:extLst>
                </p:cNvPr>
                <p:cNvSpPr txBox="1"/>
                <p:nvPr/>
              </p:nvSpPr>
              <p:spPr>
                <a:xfrm>
                  <a:off x="4662235" y="890734"/>
                  <a:ext cx="1251548" cy="443198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l">
                    <a:lnSpc>
                      <a:spcPct val="90000"/>
                    </a:lnSpc>
                    <a:spcBef>
                      <a:spcPts val="1000"/>
                    </a:spcBef>
                  </a:pPr>
                  <a:r>
                    <a:rPr lang="es-ES" sz="1600" dirty="0">
                      <a:solidFill>
                        <a:schemeClr val="accent2">
                          <a:lumMod val="85000"/>
                          <a:lumOff val="15000"/>
                        </a:schemeClr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SHOPPING EXCURSIONS</a:t>
                  </a:r>
                </a:p>
              </p:txBody>
            </p:sp>
          </p:grpSp>
        </p:grpSp>
        <p:grpSp>
          <p:nvGrpSpPr>
            <p:cNvPr id="51" name="Grupo 50">
              <a:extLst>
                <a:ext uri="{FF2B5EF4-FFF2-40B4-BE49-F238E27FC236}">
                  <a16:creationId xmlns:a16="http://schemas.microsoft.com/office/drawing/2014/main" id="{7E74D1AB-6A9D-425E-8A60-1952EB224FCA}"/>
                </a:ext>
              </a:extLst>
            </p:cNvPr>
            <p:cNvGrpSpPr/>
            <p:nvPr/>
          </p:nvGrpSpPr>
          <p:grpSpPr>
            <a:xfrm>
              <a:off x="4483326" y="2709432"/>
              <a:ext cx="3424917" cy="1814949"/>
              <a:chOff x="4483326" y="697752"/>
              <a:chExt cx="3424917" cy="1814949"/>
            </a:xfrm>
          </p:grpSpPr>
          <p:sp>
            <p:nvSpPr>
              <p:cNvPr id="56" name="Rectángulo 55">
                <a:extLst>
                  <a:ext uri="{FF2B5EF4-FFF2-40B4-BE49-F238E27FC236}">
                    <a16:creationId xmlns:a16="http://schemas.microsoft.com/office/drawing/2014/main" id="{4EF6C4D2-C2BE-C7C9-D485-B76C920D03F4}"/>
                  </a:ext>
                </a:extLst>
              </p:cNvPr>
              <p:cNvSpPr/>
              <p:nvPr/>
            </p:nvSpPr>
            <p:spPr>
              <a:xfrm>
                <a:off x="4483326" y="697752"/>
                <a:ext cx="3424917" cy="181494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254000" dist="38100" dir="2700000" sx="95000" sy="95000" algn="ctr" rotWithShape="0">
                  <a:srgbClr val="000000">
                    <a:alpha val="21000"/>
                  </a:srgb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57" name="Imagen 56">
                <a:extLst>
                  <a:ext uri="{FF2B5EF4-FFF2-40B4-BE49-F238E27FC236}">
                    <a16:creationId xmlns:a16="http://schemas.microsoft.com/office/drawing/2014/main" id="{D1E1AA91-9055-B155-DC37-15939804759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195784" y="697752"/>
                <a:ext cx="1712459" cy="1814949"/>
              </a:xfrm>
              <a:prstGeom prst="rect">
                <a:avLst/>
              </a:prstGeom>
            </p:spPr>
          </p:pic>
          <p:sp>
            <p:nvSpPr>
              <p:cNvPr id="58" name="CuadroTexto 57">
                <a:extLst>
                  <a:ext uri="{FF2B5EF4-FFF2-40B4-BE49-F238E27FC236}">
                    <a16:creationId xmlns:a16="http://schemas.microsoft.com/office/drawing/2014/main" id="{F4A21A92-06A7-F3B5-9787-5DE5BF8F80B7}"/>
                  </a:ext>
                </a:extLst>
              </p:cNvPr>
              <p:cNvSpPr txBox="1"/>
              <p:nvPr/>
            </p:nvSpPr>
            <p:spPr>
              <a:xfrm>
                <a:off x="4662235" y="890734"/>
                <a:ext cx="1333982" cy="66479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1000"/>
                  </a:spcBef>
                </a:pPr>
                <a:r>
                  <a:rPr lang="es-ES" sz="1600" dirty="0">
                    <a:solidFill>
                      <a:schemeClr val="accent2">
                        <a:lumMod val="85000"/>
                        <a:lumOff val="1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MUSEUM VISITS UNDER CLOSED DOORS</a:t>
                </a:r>
              </a:p>
            </p:txBody>
          </p:sp>
        </p:grpSp>
        <p:sp>
          <p:nvSpPr>
            <p:cNvPr id="53" name="Rectángulo 52">
              <a:extLst>
                <a:ext uri="{FF2B5EF4-FFF2-40B4-BE49-F238E27FC236}">
                  <a16:creationId xmlns:a16="http://schemas.microsoft.com/office/drawing/2014/main" id="{142678CE-7DA8-F663-AFB3-88CBB75E84A5}"/>
                </a:ext>
              </a:extLst>
            </p:cNvPr>
            <p:cNvSpPr/>
            <p:nvPr/>
          </p:nvSpPr>
          <p:spPr>
            <a:xfrm>
              <a:off x="8112790" y="2709432"/>
              <a:ext cx="3424917" cy="181494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254000" dist="38100" dir="2700000" sx="95000" sy="95000" algn="ctr" rotWithShape="0">
                <a:srgbClr val="000000">
                  <a:alpha val="21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54" name="Imagen 53">
              <a:extLst>
                <a:ext uri="{FF2B5EF4-FFF2-40B4-BE49-F238E27FC236}">
                  <a16:creationId xmlns:a16="http://schemas.microsoft.com/office/drawing/2014/main" id="{2FC90673-1AB9-2FC0-76E2-72EF0B6C290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825248" y="2709432"/>
              <a:ext cx="1712459" cy="1814949"/>
            </a:xfrm>
            <a:prstGeom prst="rect">
              <a:avLst/>
            </a:prstGeom>
          </p:spPr>
        </p:pic>
        <p:sp>
          <p:nvSpPr>
            <p:cNvPr id="55" name="CuadroTexto 54">
              <a:extLst>
                <a:ext uri="{FF2B5EF4-FFF2-40B4-BE49-F238E27FC236}">
                  <a16:creationId xmlns:a16="http://schemas.microsoft.com/office/drawing/2014/main" id="{4E9D4619-AD28-5CEF-AA29-4CB44AFCCD43}"/>
                </a:ext>
              </a:extLst>
            </p:cNvPr>
            <p:cNvSpPr txBox="1"/>
            <p:nvPr/>
          </p:nvSpPr>
          <p:spPr>
            <a:xfrm>
              <a:off x="8291698" y="2902414"/>
              <a:ext cx="1400941" cy="4431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>
                <a:lnSpc>
                  <a:spcPct val="90000"/>
                </a:lnSpc>
                <a:spcBef>
                  <a:spcPts val="1000"/>
                </a:spcBef>
              </a:pPr>
              <a:r>
                <a:rPr lang="es-ES" sz="1600" dirty="0">
                  <a:solidFill>
                    <a:schemeClr val="accent2">
                      <a:lumMod val="85000"/>
                      <a:lumOff val="1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SAILING EXCURSIONS</a:t>
              </a:r>
            </a:p>
          </p:txBody>
        </p:sp>
        <p:sp>
          <p:nvSpPr>
            <p:cNvPr id="65" name="Rectángulo 64">
              <a:extLst>
                <a:ext uri="{FF2B5EF4-FFF2-40B4-BE49-F238E27FC236}">
                  <a16:creationId xmlns:a16="http://schemas.microsoft.com/office/drawing/2014/main" id="{5FCCAA90-3082-8F33-74DA-6A971980440C}"/>
                </a:ext>
              </a:extLst>
            </p:cNvPr>
            <p:cNvSpPr/>
            <p:nvPr/>
          </p:nvSpPr>
          <p:spPr>
            <a:xfrm>
              <a:off x="4483326" y="4721113"/>
              <a:ext cx="3424917" cy="181494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254000" dist="38100" dir="2700000" sx="95000" sy="95000" algn="ctr" rotWithShape="0">
                <a:srgbClr val="000000">
                  <a:alpha val="21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66" name="Imagen 65">
              <a:extLst>
                <a:ext uri="{FF2B5EF4-FFF2-40B4-BE49-F238E27FC236}">
                  <a16:creationId xmlns:a16="http://schemas.microsoft.com/office/drawing/2014/main" id="{B741591D-B87F-56B7-CDA5-6B7F508D69F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195784" y="4721113"/>
              <a:ext cx="1712459" cy="1814949"/>
            </a:xfrm>
            <a:prstGeom prst="rect">
              <a:avLst/>
            </a:prstGeom>
          </p:spPr>
        </p:pic>
        <p:sp>
          <p:nvSpPr>
            <p:cNvPr id="67" name="CuadroTexto 66">
              <a:extLst>
                <a:ext uri="{FF2B5EF4-FFF2-40B4-BE49-F238E27FC236}">
                  <a16:creationId xmlns:a16="http://schemas.microsoft.com/office/drawing/2014/main" id="{6A7F0114-0A70-8FD1-9B97-2A624EF49B57}"/>
                </a:ext>
              </a:extLst>
            </p:cNvPr>
            <p:cNvSpPr txBox="1"/>
            <p:nvPr/>
          </p:nvSpPr>
          <p:spPr>
            <a:xfrm>
              <a:off x="4662235" y="4914095"/>
              <a:ext cx="1251548" cy="4431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>
                <a:lnSpc>
                  <a:spcPct val="90000"/>
                </a:lnSpc>
                <a:spcBef>
                  <a:spcPts val="1000"/>
                </a:spcBef>
              </a:pPr>
              <a:r>
                <a:rPr lang="es-ES" sz="1600" dirty="0">
                  <a:solidFill>
                    <a:schemeClr val="accent2">
                      <a:lumMod val="85000"/>
                      <a:lumOff val="1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TEAM BUILDINGS</a:t>
              </a:r>
            </a:p>
          </p:txBody>
        </p:sp>
        <p:sp>
          <p:nvSpPr>
            <p:cNvPr id="62" name="Rectángulo 61">
              <a:extLst>
                <a:ext uri="{FF2B5EF4-FFF2-40B4-BE49-F238E27FC236}">
                  <a16:creationId xmlns:a16="http://schemas.microsoft.com/office/drawing/2014/main" id="{E88B2CDF-F81F-9EE3-D6B9-E467002FEFF3}"/>
                </a:ext>
              </a:extLst>
            </p:cNvPr>
            <p:cNvSpPr/>
            <p:nvPr/>
          </p:nvSpPr>
          <p:spPr>
            <a:xfrm>
              <a:off x="8112790" y="4721113"/>
              <a:ext cx="3424917" cy="181494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254000" dist="38100" dir="2700000" sx="95000" sy="95000" algn="ctr" rotWithShape="0">
                <a:srgbClr val="000000">
                  <a:alpha val="21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63" name="Imagen 62">
              <a:extLst>
                <a:ext uri="{FF2B5EF4-FFF2-40B4-BE49-F238E27FC236}">
                  <a16:creationId xmlns:a16="http://schemas.microsoft.com/office/drawing/2014/main" id="{858B2690-9DF3-9BF8-CA62-53A46C0C7E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825248" y="4721113"/>
              <a:ext cx="1712459" cy="1814949"/>
            </a:xfrm>
            <a:prstGeom prst="rect">
              <a:avLst/>
            </a:prstGeom>
          </p:spPr>
        </p:pic>
        <p:sp>
          <p:nvSpPr>
            <p:cNvPr id="64" name="CuadroTexto 63">
              <a:extLst>
                <a:ext uri="{FF2B5EF4-FFF2-40B4-BE49-F238E27FC236}">
                  <a16:creationId xmlns:a16="http://schemas.microsoft.com/office/drawing/2014/main" id="{9D80F9A9-24F1-4373-7F4B-9ED7EE8D3574}"/>
                </a:ext>
              </a:extLst>
            </p:cNvPr>
            <p:cNvSpPr txBox="1"/>
            <p:nvPr/>
          </p:nvSpPr>
          <p:spPr>
            <a:xfrm>
              <a:off x="8291699" y="4914095"/>
              <a:ext cx="1400940" cy="4431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>
                <a:lnSpc>
                  <a:spcPct val="90000"/>
                </a:lnSpc>
                <a:spcBef>
                  <a:spcPts val="1000"/>
                </a:spcBef>
              </a:pPr>
              <a:r>
                <a:rPr lang="es-ES" sz="1600" dirty="0">
                  <a:solidFill>
                    <a:schemeClr val="accent2">
                      <a:lumMod val="85000"/>
                      <a:lumOff val="1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GO CAR TOURS (TALKING CARS)</a:t>
              </a:r>
            </a:p>
          </p:txBody>
        </p:sp>
      </p:grpSp>
      <p:grpSp>
        <p:nvGrpSpPr>
          <p:cNvPr id="4" name="Grupo 3">
            <a:extLst>
              <a:ext uri="{FF2B5EF4-FFF2-40B4-BE49-F238E27FC236}">
                <a16:creationId xmlns:a16="http://schemas.microsoft.com/office/drawing/2014/main" id="{35CB1B67-97D5-E8BA-2A46-7E467CE9EB34}"/>
              </a:ext>
            </a:extLst>
          </p:cNvPr>
          <p:cNvGrpSpPr/>
          <p:nvPr/>
        </p:nvGrpSpPr>
        <p:grpSpPr>
          <a:xfrm>
            <a:off x="12780658" y="697752"/>
            <a:ext cx="7054381" cy="5838310"/>
            <a:chOff x="4483326" y="697752"/>
            <a:chExt cx="7054381" cy="5838310"/>
          </a:xfrm>
        </p:grpSpPr>
        <p:grpSp>
          <p:nvGrpSpPr>
            <p:cNvPr id="5" name="Grupo 4">
              <a:extLst>
                <a:ext uri="{FF2B5EF4-FFF2-40B4-BE49-F238E27FC236}">
                  <a16:creationId xmlns:a16="http://schemas.microsoft.com/office/drawing/2014/main" id="{EA06841D-14D1-CD24-65AD-9AF6B623CD55}"/>
                </a:ext>
              </a:extLst>
            </p:cNvPr>
            <p:cNvGrpSpPr/>
            <p:nvPr/>
          </p:nvGrpSpPr>
          <p:grpSpPr>
            <a:xfrm>
              <a:off x="4483326" y="697752"/>
              <a:ext cx="7054381" cy="1814949"/>
              <a:chOff x="4483326" y="697752"/>
              <a:chExt cx="7054381" cy="1814949"/>
            </a:xfrm>
          </p:grpSpPr>
          <p:grpSp>
            <p:nvGrpSpPr>
              <p:cNvPr id="34" name="Grupo 33">
                <a:extLst>
                  <a:ext uri="{FF2B5EF4-FFF2-40B4-BE49-F238E27FC236}">
                    <a16:creationId xmlns:a16="http://schemas.microsoft.com/office/drawing/2014/main" id="{B702FE8E-C45C-91D2-CFC0-6D937115F467}"/>
                  </a:ext>
                </a:extLst>
              </p:cNvPr>
              <p:cNvGrpSpPr/>
              <p:nvPr/>
            </p:nvGrpSpPr>
            <p:grpSpPr>
              <a:xfrm>
                <a:off x="4483326" y="697752"/>
                <a:ext cx="3424917" cy="1814949"/>
                <a:chOff x="4483326" y="697752"/>
                <a:chExt cx="3424917" cy="1814949"/>
              </a:xfrm>
            </p:grpSpPr>
            <p:sp>
              <p:nvSpPr>
                <p:cNvPr id="39" name="Rectángulo 38">
                  <a:extLst>
                    <a:ext uri="{FF2B5EF4-FFF2-40B4-BE49-F238E27FC236}">
                      <a16:creationId xmlns:a16="http://schemas.microsoft.com/office/drawing/2014/main" id="{E6DD3E77-7E1D-34AE-AB7C-C79711104589}"/>
                    </a:ext>
                  </a:extLst>
                </p:cNvPr>
                <p:cNvSpPr/>
                <p:nvPr/>
              </p:nvSpPr>
              <p:spPr>
                <a:xfrm>
                  <a:off x="4483326" y="697752"/>
                  <a:ext cx="3424917" cy="181494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>
                  <a:outerShdw blurRad="254000" dist="38100" dir="2700000" sx="95000" sy="95000" algn="ctr" rotWithShape="0">
                    <a:srgbClr val="000000">
                      <a:alpha val="21000"/>
                    </a:srgb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pic>
              <p:nvPicPr>
                <p:cNvPr id="40" name="Imagen 39">
                  <a:extLst>
                    <a:ext uri="{FF2B5EF4-FFF2-40B4-BE49-F238E27FC236}">
                      <a16:creationId xmlns:a16="http://schemas.microsoft.com/office/drawing/2014/main" id="{FB9A4E1D-366A-1C06-81E8-BA4278A163D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9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6195784" y="697752"/>
                  <a:ext cx="1712459" cy="1814949"/>
                </a:xfrm>
                <a:prstGeom prst="rect">
                  <a:avLst/>
                </a:prstGeom>
              </p:spPr>
            </p:pic>
            <p:sp>
              <p:nvSpPr>
                <p:cNvPr id="42" name="CuadroTexto 41">
                  <a:extLst>
                    <a:ext uri="{FF2B5EF4-FFF2-40B4-BE49-F238E27FC236}">
                      <a16:creationId xmlns:a16="http://schemas.microsoft.com/office/drawing/2014/main" id="{1EB16DD0-8D21-18C9-E4A0-EFF27E31B091}"/>
                    </a:ext>
                  </a:extLst>
                </p:cNvPr>
                <p:cNvSpPr txBox="1"/>
                <p:nvPr/>
              </p:nvSpPr>
              <p:spPr>
                <a:xfrm>
                  <a:off x="4662235" y="890734"/>
                  <a:ext cx="1251548" cy="221599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l">
                    <a:lnSpc>
                      <a:spcPct val="90000"/>
                    </a:lnSpc>
                    <a:spcBef>
                      <a:spcPts val="1000"/>
                    </a:spcBef>
                  </a:pPr>
                  <a:r>
                    <a:rPr lang="es-ES" sz="1600" dirty="0">
                      <a:solidFill>
                        <a:schemeClr val="accent2">
                          <a:lumMod val="85000"/>
                          <a:lumOff val="15000"/>
                        </a:schemeClr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BRANDING</a:t>
                  </a:r>
                </a:p>
              </p:txBody>
            </p:sp>
          </p:grpSp>
          <p:grpSp>
            <p:nvGrpSpPr>
              <p:cNvPr id="35" name="Grupo 34">
                <a:extLst>
                  <a:ext uri="{FF2B5EF4-FFF2-40B4-BE49-F238E27FC236}">
                    <a16:creationId xmlns:a16="http://schemas.microsoft.com/office/drawing/2014/main" id="{56B792DC-D622-0BFE-0375-EB719017F085}"/>
                  </a:ext>
                </a:extLst>
              </p:cNvPr>
              <p:cNvGrpSpPr/>
              <p:nvPr/>
            </p:nvGrpSpPr>
            <p:grpSpPr>
              <a:xfrm>
                <a:off x="8112790" y="697752"/>
                <a:ext cx="3424917" cy="1814949"/>
                <a:chOff x="4483326" y="697752"/>
                <a:chExt cx="3424917" cy="1814949"/>
              </a:xfrm>
            </p:grpSpPr>
            <p:sp>
              <p:nvSpPr>
                <p:cNvPr id="36" name="Rectángulo 35">
                  <a:extLst>
                    <a:ext uri="{FF2B5EF4-FFF2-40B4-BE49-F238E27FC236}">
                      <a16:creationId xmlns:a16="http://schemas.microsoft.com/office/drawing/2014/main" id="{69B30968-AE98-E181-05D2-5B807AE78E80}"/>
                    </a:ext>
                  </a:extLst>
                </p:cNvPr>
                <p:cNvSpPr/>
                <p:nvPr/>
              </p:nvSpPr>
              <p:spPr>
                <a:xfrm>
                  <a:off x="4483326" y="697752"/>
                  <a:ext cx="3424917" cy="181494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>
                  <a:outerShdw blurRad="254000" dist="38100" dir="2700000" sx="95000" sy="95000" algn="ctr" rotWithShape="0">
                    <a:srgbClr val="000000">
                      <a:alpha val="21000"/>
                    </a:srgb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pic>
              <p:nvPicPr>
                <p:cNvPr id="37" name="Imagen 36">
                  <a:extLst>
                    <a:ext uri="{FF2B5EF4-FFF2-40B4-BE49-F238E27FC236}">
                      <a16:creationId xmlns:a16="http://schemas.microsoft.com/office/drawing/2014/main" id="{C02EF7F4-160F-9C90-80EE-4BDE15A90D8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6195784" y="697752"/>
                  <a:ext cx="1712459" cy="1814949"/>
                </a:xfrm>
                <a:prstGeom prst="rect">
                  <a:avLst/>
                </a:prstGeom>
              </p:spPr>
            </p:pic>
            <p:sp>
              <p:nvSpPr>
                <p:cNvPr id="38" name="CuadroTexto 37">
                  <a:extLst>
                    <a:ext uri="{FF2B5EF4-FFF2-40B4-BE49-F238E27FC236}">
                      <a16:creationId xmlns:a16="http://schemas.microsoft.com/office/drawing/2014/main" id="{375F64F8-A559-A84D-61FA-A954F0EEAFF2}"/>
                    </a:ext>
                  </a:extLst>
                </p:cNvPr>
                <p:cNvSpPr txBox="1"/>
                <p:nvPr/>
              </p:nvSpPr>
              <p:spPr>
                <a:xfrm>
                  <a:off x="4662235" y="890734"/>
                  <a:ext cx="1437060" cy="221599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l">
                    <a:lnSpc>
                      <a:spcPct val="90000"/>
                    </a:lnSpc>
                    <a:spcBef>
                      <a:spcPts val="1000"/>
                    </a:spcBef>
                  </a:pPr>
                  <a:r>
                    <a:rPr lang="es-ES" sz="1600" dirty="0">
                      <a:solidFill>
                        <a:schemeClr val="accent2">
                          <a:lumMod val="85000"/>
                          <a:lumOff val="15000"/>
                        </a:schemeClr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ENTERTAINMENT</a:t>
                  </a:r>
                </a:p>
              </p:txBody>
            </p:sp>
          </p:grpSp>
        </p:grpSp>
        <p:grpSp>
          <p:nvGrpSpPr>
            <p:cNvPr id="6" name="Grupo 5">
              <a:extLst>
                <a:ext uri="{FF2B5EF4-FFF2-40B4-BE49-F238E27FC236}">
                  <a16:creationId xmlns:a16="http://schemas.microsoft.com/office/drawing/2014/main" id="{B2DEA2F2-23FF-1B81-F1EB-118ED83E6178}"/>
                </a:ext>
              </a:extLst>
            </p:cNvPr>
            <p:cNvGrpSpPr/>
            <p:nvPr/>
          </p:nvGrpSpPr>
          <p:grpSpPr>
            <a:xfrm>
              <a:off x="4483326" y="2709432"/>
              <a:ext cx="7054381" cy="1814949"/>
              <a:chOff x="4483326" y="697752"/>
              <a:chExt cx="7054381" cy="1814949"/>
            </a:xfrm>
          </p:grpSpPr>
          <p:grpSp>
            <p:nvGrpSpPr>
              <p:cNvPr id="22" name="Grupo 21">
                <a:extLst>
                  <a:ext uri="{FF2B5EF4-FFF2-40B4-BE49-F238E27FC236}">
                    <a16:creationId xmlns:a16="http://schemas.microsoft.com/office/drawing/2014/main" id="{19629306-300A-7792-BB31-73A0641B0B63}"/>
                  </a:ext>
                </a:extLst>
              </p:cNvPr>
              <p:cNvGrpSpPr/>
              <p:nvPr/>
            </p:nvGrpSpPr>
            <p:grpSpPr>
              <a:xfrm>
                <a:off x="4483326" y="697752"/>
                <a:ext cx="3424917" cy="1814949"/>
                <a:chOff x="4483326" y="697752"/>
                <a:chExt cx="3424917" cy="1814949"/>
              </a:xfrm>
            </p:grpSpPr>
            <p:sp>
              <p:nvSpPr>
                <p:cNvPr id="29" name="Rectángulo 28">
                  <a:extLst>
                    <a:ext uri="{FF2B5EF4-FFF2-40B4-BE49-F238E27FC236}">
                      <a16:creationId xmlns:a16="http://schemas.microsoft.com/office/drawing/2014/main" id="{278D38D8-19D3-4A01-C6CF-DAA4FF4E9697}"/>
                    </a:ext>
                  </a:extLst>
                </p:cNvPr>
                <p:cNvSpPr/>
                <p:nvPr/>
              </p:nvSpPr>
              <p:spPr>
                <a:xfrm>
                  <a:off x="4483326" y="697752"/>
                  <a:ext cx="3424917" cy="181494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>
                  <a:outerShdw blurRad="254000" dist="38100" dir="2700000" sx="95000" sy="95000" algn="ctr" rotWithShape="0">
                    <a:srgbClr val="000000">
                      <a:alpha val="21000"/>
                    </a:srgb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pic>
              <p:nvPicPr>
                <p:cNvPr id="31" name="Imagen 30">
                  <a:extLst>
                    <a:ext uri="{FF2B5EF4-FFF2-40B4-BE49-F238E27FC236}">
                      <a16:creationId xmlns:a16="http://schemas.microsoft.com/office/drawing/2014/main" id="{04773A5B-6792-94DF-4C87-C0B7A5FBC70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 cstate="email">
                  <a:extLst>
                    <a:ext uri="{BEBA8EAE-BF5A-486C-A8C5-ECC9F3942E4B}">
                      <a14:imgProps xmlns:a14="http://schemas.microsoft.com/office/drawing/2010/main">
                        <a14:imgLayer r:embed="rId12">
                          <a14:imgEffect>
                            <a14:brightnessContrast contrast="-23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6195784" y="697752"/>
                  <a:ext cx="1712459" cy="1814949"/>
                </a:xfrm>
                <a:prstGeom prst="rect">
                  <a:avLst/>
                </a:prstGeom>
              </p:spPr>
            </p:pic>
            <p:sp>
              <p:nvSpPr>
                <p:cNvPr id="33" name="CuadroTexto 32">
                  <a:extLst>
                    <a:ext uri="{FF2B5EF4-FFF2-40B4-BE49-F238E27FC236}">
                      <a16:creationId xmlns:a16="http://schemas.microsoft.com/office/drawing/2014/main" id="{51E9CEB7-F64D-31DE-CEF7-F3B301C8C9E2}"/>
                    </a:ext>
                  </a:extLst>
                </p:cNvPr>
                <p:cNvSpPr txBox="1"/>
                <p:nvPr/>
              </p:nvSpPr>
              <p:spPr>
                <a:xfrm>
                  <a:off x="4662235" y="890734"/>
                  <a:ext cx="1333982" cy="221599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l">
                    <a:lnSpc>
                      <a:spcPct val="90000"/>
                    </a:lnSpc>
                    <a:spcBef>
                      <a:spcPts val="1000"/>
                    </a:spcBef>
                  </a:pPr>
                  <a:r>
                    <a:rPr lang="es-ES" sz="1600" dirty="0">
                      <a:solidFill>
                        <a:schemeClr val="accent2">
                          <a:lumMod val="85000"/>
                          <a:lumOff val="15000"/>
                        </a:schemeClr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DANCE SHOWS</a:t>
                  </a:r>
                </a:p>
              </p:txBody>
            </p:sp>
          </p:grpSp>
          <p:grpSp>
            <p:nvGrpSpPr>
              <p:cNvPr id="26" name="Grupo 25">
                <a:extLst>
                  <a:ext uri="{FF2B5EF4-FFF2-40B4-BE49-F238E27FC236}">
                    <a16:creationId xmlns:a16="http://schemas.microsoft.com/office/drawing/2014/main" id="{ADF2DCB2-EF91-0D85-ABAA-AB70DEA34E61}"/>
                  </a:ext>
                </a:extLst>
              </p:cNvPr>
              <p:cNvGrpSpPr/>
              <p:nvPr/>
            </p:nvGrpSpPr>
            <p:grpSpPr>
              <a:xfrm>
                <a:off x="8112790" y="697752"/>
                <a:ext cx="3424917" cy="1814949"/>
                <a:chOff x="4483326" y="697752"/>
                <a:chExt cx="3424917" cy="1814949"/>
              </a:xfrm>
            </p:grpSpPr>
            <p:sp>
              <p:nvSpPr>
                <p:cNvPr id="27" name="Rectángulo 26">
                  <a:extLst>
                    <a:ext uri="{FF2B5EF4-FFF2-40B4-BE49-F238E27FC236}">
                      <a16:creationId xmlns:a16="http://schemas.microsoft.com/office/drawing/2014/main" id="{48543A67-3CD4-A66E-9510-AFCE3F09FB9F}"/>
                    </a:ext>
                  </a:extLst>
                </p:cNvPr>
                <p:cNvSpPr/>
                <p:nvPr/>
              </p:nvSpPr>
              <p:spPr>
                <a:xfrm>
                  <a:off x="4483326" y="697752"/>
                  <a:ext cx="3424917" cy="181494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>
                  <a:outerShdw blurRad="254000" dist="38100" dir="2700000" sx="95000" sy="95000" algn="ctr" rotWithShape="0">
                    <a:srgbClr val="000000">
                      <a:alpha val="21000"/>
                    </a:srgb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pic>
              <p:nvPicPr>
                <p:cNvPr id="28" name="Imagen 27">
                  <a:extLst>
                    <a:ext uri="{FF2B5EF4-FFF2-40B4-BE49-F238E27FC236}">
                      <a16:creationId xmlns:a16="http://schemas.microsoft.com/office/drawing/2014/main" id="{B606403A-AEA4-C79F-AC9A-21826551F17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6195784" y="697752"/>
                  <a:ext cx="1712459" cy="1814949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7" name="Grupo 6">
              <a:extLst>
                <a:ext uri="{FF2B5EF4-FFF2-40B4-BE49-F238E27FC236}">
                  <a16:creationId xmlns:a16="http://schemas.microsoft.com/office/drawing/2014/main" id="{A8BE9C26-C37D-6D2B-A37F-1B8571CCA12A}"/>
                </a:ext>
              </a:extLst>
            </p:cNvPr>
            <p:cNvGrpSpPr/>
            <p:nvPr/>
          </p:nvGrpSpPr>
          <p:grpSpPr>
            <a:xfrm>
              <a:off x="4483326" y="4721113"/>
              <a:ext cx="7054381" cy="1814949"/>
              <a:chOff x="4483326" y="697752"/>
              <a:chExt cx="7054381" cy="1814949"/>
            </a:xfrm>
          </p:grpSpPr>
          <p:grpSp>
            <p:nvGrpSpPr>
              <p:cNvPr id="15" name="Grupo 14">
                <a:extLst>
                  <a:ext uri="{FF2B5EF4-FFF2-40B4-BE49-F238E27FC236}">
                    <a16:creationId xmlns:a16="http://schemas.microsoft.com/office/drawing/2014/main" id="{1B5C73F8-E65C-DCC5-7DB8-09C756D2752C}"/>
                  </a:ext>
                </a:extLst>
              </p:cNvPr>
              <p:cNvGrpSpPr/>
              <p:nvPr/>
            </p:nvGrpSpPr>
            <p:grpSpPr>
              <a:xfrm>
                <a:off x="4483326" y="697752"/>
                <a:ext cx="3424917" cy="1814949"/>
                <a:chOff x="4483326" y="697752"/>
                <a:chExt cx="3424917" cy="1814949"/>
              </a:xfrm>
            </p:grpSpPr>
            <p:sp>
              <p:nvSpPr>
                <p:cNvPr id="20" name="Rectángulo 19">
                  <a:extLst>
                    <a:ext uri="{FF2B5EF4-FFF2-40B4-BE49-F238E27FC236}">
                      <a16:creationId xmlns:a16="http://schemas.microsoft.com/office/drawing/2014/main" id="{16FB9BA8-322B-1F89-901F-6EA47294E845}"/>
                    </a:ext>
                  </a:extLst>
                </p:cNvPr>
                <p:cNvSpPr/>
                <p:nvPr/>
              </p:nvSpPr>
              <p:spPr>
                <a:xfrm>
                  <a:off x="4483326" y="697752"/>
                  <a:ext cx="3424917" cy="181494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>
                  <a:outerShdw blurRad="254000" dist="38100" dir="2700000" sx="95000" sy="95000" algn="ctr" rotWithShape="0">
                    <a:srgbClr val="000000">
                      <a:alpha val="21000"/>
                    </a:srgb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pic>
              <p:nvPicPr>
                <p:cNvPr id="21" name="Imagen 20">
                  <a:extLst>
                    <a:ext uri="{FF2B5EF4-FFF2-40B4-BE49-F238E27FC236}">
                      <a16:creationId xmlns:a16="http://schemas.microsoft.com/office/drawing/2014/main" id="{68398936-507A-D4B6-1CE1-556399F4CD7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4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6195784" y="697752"/>
                  <a:ext cx="1712459" cy="1814949"/>
                </a:xfrm>
                <a:prstGeom prst="rect">
                  <a:avLst/>
                </a:prstGeom>
              </p:spPr>
            </p:pic>
          </p:grpSp>
          <p:grpSp>
            <p:nvGrpSpPr>
              <p:cNvPr id="17" name="Grupo 16">
                <a:extLst>
                  <a:ext uri="{FF2B5EF4-FFF2-40B4-BE49-F238E27FC236}">
                    <a16:creationId xmlns:a16="http://schemas.microsoft.com/office/drawing/2014/main" id="{54CC031E-9ADC-FC81-49FF-920AAB062129}"/>
                  </a:ext>
                </a:extLst>
              </p:cNvPr>
              <p:cNvGrpSpPr/>
              <p:nvPr/>
            </p:nvGrpSpPr>
            <p:grpSpPr>
              <a:xfrm>
                <a:off x="8112790" y="697752"/>
                <a:ext cx="3424917" cy="1814949"/>
                <a:chOff x="4483326" y="697752"/>
                <a:chExt cx="3424917" cy="1814949"/>
              </a:xfrm>
            </p:grpSpPr>
            <p:sp>
              <p:nvSpPr>
                <p:cNvPr id="18" name="Rectángulo 17">
                  <a:extLst>
                    <a:ext uri="{FF2B5EF4-FFF2-40B4-BE49-F238E27FC236}">
                      <a16:creationId xmlns:a16="http://schemas.microsoft.com/office/drawing/2014/main" id="{276977AD-E81C-7F40-C63C-6D09A1CB7422}"/>
                    </a:ext>
                  </a:extLst>
                </p:cNvPr>
                <p:cNvSpPr/>
                <p:nvPr/>
              </p:nvSpPr>
              <p:spPr>
                <a:xfrm>
                  <a:off x="4483326" y="697752"/>
                  <a:ext cx="3424917" cy="181494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>
                  <a:outerShdw blurRad="254000" dist="38100" dir="2700000" sx="95000" sy="95000" algn="ctr" rotWithShape="0">
                    <a:srgbClr val="000000">
                      <a:alpha val="21000"/>
                    </a:srgb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pic>
              <p:nvPicPr>
                <p:cNvPr id="19" name="Imagen 18">
                  <a:extLst>
                    <a:ext uri="{FF2B5EF4-FFF2-40B4-BE49-F238E27FC236}">
                      <a16:creationId xmlns:a16="http://schemas.microsoft.com/office/drawing/2014/main" id="{F4DB2277-0E8D-3672-0446-6270BA9A36C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5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6195784" y="697752"/>
                  <a:ext cx="1712459" cy="1814949"/>
                </a:xfrm>
                <a:prstGeom prst="rect">
                  <a:avLst/>
                </a:prstGeom>
              </p:spPr>
            </p:pic>
          </p:grpSp>
        </p:grpSp>
        <p:sp>
          <p:nvSpPr>
            <p:cNvPr id="9" name="CuadroTexto 8">
              <a:extLst>
                <a:ext uri="{FF2B5EF4-FFF2-40B4-BE49-F238E27FC236}">
                  <a16:creationId xmlns:a16="http://schemas.microsoft.com/office/drawing/2014/main" id="{AD24102A-D0D0-B773-96CE-717DFFBD8CEC}"/>
                </a:ext>
              </a:extLst>
            </p:cNvPr>
            <p:cNvSpPr txBox="1"/>
            <p:nvPr/>
          </p:nvSpPr>
          <p:spPr>
            <a:xfrm>
              <a:off x="8291698" y="2902414"/>
              <a:ext cx="1400941" cy="4431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>
                <a:lnSpc>
                  <a:spcPct val="90000"/>
                </a:lnSpc>
                <a:spcBef>
                  <a:spcPts val="1000"/>
                </a:spcBef>
              </a:pPr>
              <a:r>
                <a:rPr lang="es-ES" sz="1600" dirty="0">
                  <a:solidFill>
                    <a:schemeClr val="accent2">
                      <a:lumMod val="85000"/>
                      <a:lumOff val="1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MUSICAL RECEPTION</a:t>
              </a:r>
            </a:p>
          </p:txBody>
        </p:sp>
        <p:sp>
          <p:nvSpPr>
            <p:cNvPr id="11" name="CuadroTexto 10">
              <a:extLst>
                <a:ext uri="{FF2B5EF4-FFF2-40B4-BE49-F238E27FC236}">
                  <a16:creationId xmlns:a16="http://schemas.microsoft.com/office/drawing/2014/main" id="{EC7943C0-EAAB-D4B1-BCF1-7DFF559CD431}"/>
                </a:ext>
              </a:extLst>
            </p:cNvPr>
            <p:cNvSpPr txBox="1"/>
            <p:nvPr/>
          </p:nvSpPr>
          <p:spPr>
            <a:xfrm>
              <a:off x="4662235" y="4914095"/>
              <a:ext cx="1251548" cy="2215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>
                <a:lnSpc>
                  <a:spcPct val="90000"/>
                </a:lnSpc>
                <a:spcBef>
                  <a:spcPts val="1000"/>
                </a:spcBef>
              </a:pPr>
              <a:r>
                <a:rPr lang="es-ES" sz="1600" dirty="0">
                  <a:solidFill>
                    <a:schemeClr val="accent2">
                      <a:lumMod val="85000"/>
                      <a:lumOff val="1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LIVE BANDS</a:t>
              </a:r>
            </a:p>
          </p:txBody>
        </p:sp>
        <p:sp>
          <p:nvSpPr>
            <p:cNvPr id="13" name="CuadroTexto 12">
              <a:extLst>
                <a:ext uri="{FF2B5EF4-FFF2-40B4-BE49-F238E27FC236}">
                  <a16:creationId xmlns:a16="http://schemas.microsoft.com/office/drawing/2014/main" id="{92A98275-DD08-DE61-DCFC-7E88D09F5DAE}"/>
                </a:ext>
              </a:extLst>
            </p:cNvPr>
            <p:cNvSpPr txBox="1"/>
            <p:nvPr/>
          </p:nvSpPr>
          <p:spPr>
            <a:xfrm>
              <a:off x="8291699" y="4914095"/>
              <a:ext cx="1400940" cy="66479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>
                <a:lnSpc>
                  <a:spcPct val="90000"/>
                </a:lnSpc>
                <a:spcBef>
                  <a:spcPts val="1000"/>
                </a:spcBef>
              </a:pPr>
              <a:r>
                <a:rPr lang="es-ES" sz="1600" dirty="0">
                  <a:solidFill>
                    <a:schemeClr val="accent2">
                      <a:lumMod val="85000"/>
                      <a:lumOff val="1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RUMBA </a:t>
              </a:r>
              <a:br>
                <a:rPr lang="es-ES" sz="1600" dirty="0">
                  <a:solidFill>
                    <a:schemeClr val="accent2">
                      <a:lumMod val="85000"/>
                      <a:lumOff val="1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s-ES" sz="1600" dirty="0">
                  <a:solidFill>
                    <a:schemeClr val="accent2">
                      <a:lumMod val="85000"/>
                      <a:lumOff val="1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AND FLAMENCO PRIVATE SHOWS</a:t>
              </a:r>
            </a:p>
          </p:txBody>
        </p:sp>
      </p:grpSp>
      <p:grpSp>
        <p:nvGrpSpPr>
          <p:cNvPr id="85" name="Grupo 84">
            <a:extLst>
              <a:ext uri="{FF2B5EF4-FFF2-40B4-BE49-F238E27FC236}">
                <a16:creationId xmlns:a16="http://schemas.microsoft.com/office/drawing/2014/main" id="{4588960D-7830-2371-912F-719BD038C021}"/>
              </a:ext>
            </a:extLst>
          </p:cNvPr>
          <p:cNvGrpSpPr/>
          <p:nvPr/>
        </p:nvGrpSpPr>
        <p:grpSpPr>
          <a:xfrm>
            <a:off x="-7878007" y="697752"/>
            <a:ext cx="7054381" cy="5838310"/>
            <a:chOff x="4483326" y="697752"/>
            <a:chExt cx="7054381" cy="5838310"/>
          </a:xfrm>
        </p:grpSpPr>
        <p:grpSp>
          <p:nvGrpSpPr>
            <p:cNvPr id="86" name="Grupo 85">
              <a:extLst>
                <a:ext uri="{FF2B5EF4-FFF2-40B4-BE49-F238E27FC236}">
                  <a16:creationId xmlns:a16="http://schemas.microsoft.com/office/drawing/2014/main" id="{CB42453B-7ED2-DF3F-DC7D-BEBAF80254C0}"/>
                </a:ext>
              </a:extLst>
            </p:cNvPr>
            <p:cNvGrpSpPr/>
            <p:nvPr/>
          </p:nvGrpSpPr>
          <p:grpSpPr>
            <a:xfrm>
              <a:off x="4483326" y="697752"/>
              <a:ext cx="7054381" cy="1814949"/>
              <a:chOff x="4483326" y="697752"/>
              <a:chExt cx="7054381" cy="1814949"/>
            </a:xfrm>
          </p:grpSpPr>
          <p:grpSp>
            <p:nvGrpSpPr>
              <p:cNvPr id="100" name="Grupo 99">
                <a:extLst>
                  <a:ext uri="{FF2B5EF4-FFF2-40B4-BE49-F238E27FC236}">
                    <a16:creationId xmlns:a16="http://schemas.microsoft.com/office/drawing/2014/main" id="{B5BA6369-4A1B-6927-577E-A4C8F959CC50}"/>
                  </a:ext>
                </a:extLst>
              </p:cNvPr>
              <p:cNvGrpSpPr/>
              <p:nvPr/>
            </p:nvGrpSpPr>
            <p:grpSpPr>
              <a:xfrm>
                <a:off x="4483326" y="697752"/>
                <a:ext cx="3424917" cy="1814949"/>
                <a:chOff x="4483326" y="697752"/>
                <a:chExt cx="3424917" cy="1814949"/>
              </a:xfrm>
            </p:grpSpPr>
            <p:sp>
              <p:nvSpPr>
                <p:cNvPr id="105" name="Rectángulo 104">
                  <a:extLst>
                    <a:ext uri="{FF2B5EF4-FFF2-40B4-BE49-F238E27FC236}">
                      <a16:creationId xmlns:a16="http://schemas.microsoft.com/office/drawing/2014/main" id="{2335D19A-7347-85F0-E528-7F515328BBB7}"/>
                    </a:ext>
                  </a:extLst>
                </p:cNvPr>
                <p:cNvSpPr/>
                <p:nvPr/>
              </p:nvSpPr>
              <p:spPr>
                <a:xfrm>
                  <a:off x="4483326" y="697752"/>
                  <a:ext cx="3424917" cy="181494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>
                  <a:outerShdw blurRad="254000" dist="38100" dir="2700000" sx="95000" sy="95000" algn="ctr" rotWithShape="0">
                    <a:srgbClr val="000000">
                      <a:alpha val="21000"/>
                    </a:srgb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pic>
              <p:nvPicPr>
                <p:cNvPr id="106" name="Imagen 105">
                  <a:extLst>
                    <a:ext uri="{FF2B5EF4-FFF2-40B4-BE49-F238E27FC236}">
                      <a16:creationId xmlns:a16="http://schemas.microsoft.com/office/drawing/2014/main" id="{752C3716-A1C6-F36C-8C1C-35201067891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6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6195784" y="697752"/>
                  <a:ext cx="1712459" cy="1814949"/>
                </a:xfrm>
                <a:prstGeom prst="rect">
                  <a:avLst/>
                </a:prstGeom>
              </p:spPr>
            </p:pic>
            <p:sp>
              <p:nvSpPr>
                <p:cNvPr id="107" name="CuadroTexto 106">
                  <a:extLst>
                    <a:ext uri="{FF2B5EF4-FFF2-40B4-BE49-F238E27FC236}">
                      <a16:creationId xmlns:a16="http://schemas.microsoft.com/office/drawing/2014/main" id="{5E09EF32-97E8-E506-3888-1E27AF13DC6D}"/>
                    </a:ext>
                  </a:extLst>
                </p:cNvPr>
                <p:cNvSpPr txBox="1"/>
                <p:nvPr/>
              </p:nvSpPr>
              <p:spPr>
                <a:xfrm>
                  <a:off x="4662235" y="890734"/>
                  <a:ext cx="1251548" cy="443198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l">
                    <a:lnSpc>
                      <a:spcPct val="90000"/>
                    </a:lnSpc>
                    <a:spcBef>
                      <a:spcPts val="1000"/>
                    </a:spcBef>
                  </a:pPr>
                  <a:r>
                    <a:rPr lang="es-ES" sz="1600" dirty="0">
                      <a:solidFill>
                        <a:schemeClr val="accent2">
                          <a:lumMod val="85000"/>
                          <a:lumOff val="15000"/>
                        </a:schemeClr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4X4 WINE CELLAR VISITS</a:t>
                  </a:r>
                </a:p>
              </p:txBody>
            </p:sp>
          </p:grpSp>
          <p:grpSp>
            <p:nvGrpSpPr>
              <p:cNvPr id="101" name="Grupo 100">
                <a:extLst>
                  <a:ext uri="{FF2B5EF4-FFF2-40B4-BE49-F238E27FC236}">
                    <a16:creationId xmlns:a16="http://schemas.microsoft.com/office/drawing/2014/main" id="{65D04726-F8FB-24E7-76BC-347D38EDF843}"/>
                  </a:ext>
                </a:extLst>
              </p:cNvPr>
              <p:cNvGrpSpPr/>
              <p:nvPr/>
            </p:nvGrpSpPr>
            <p:grpSpPr>
              <a:xfrm>
                <a:off x="8112790" y="697752"/>
                <a:ext cx="3424917" cy="1814949"/>
                <a:chOff x="4483326" y="697752"/>
                <a:chExt cx="3424917" cy="1814949"/>
              </a:xfrm>
            </p:grpSpPr>
            <p:sp>
              <p:nvSpPr>
                <p:cNvPr id="102" name="Rectángulo 101">
                  <a:extLst>
                    <a:ext uri="{FF2B5EF4-FFF2-40B4-BE49-F238E27FC236}">
                      <a16:creationId xmlns:a16="http://schemas.microsoft.com/office/drawing/2014/main" id="{4BC0EA2C-F905-C023-4E23-28C76035E9CF}"/>
                    </a:ext>
                  </a:extLst>
                </p:cNvPr>
                <p:cNvSpPr/>
                <p:nvPr/>
              </p:nvSpPr>
              <p:spPr>
                <a:xfrm>
                  <a:off x="4483326" y="697752"/>
                  <a:ext cx="3424917" cy="181494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>
                  <a:outerShdw blurRad="254000" dist="38100" dir="2700000" sx="95000" sy="95000" algn="ctr" rotWithShape="0">
                    <a:srgbClr val="000000">
                      <a:alpha val="21000"/>
                    </a:srgb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pic>
              <p:nvPicPr>
                <p:cNvPr id="103" name="Imagen 102">
                  <a:extLst>
                    <a:ext uri="{FF2B5EF4-FFF2-40B4-BE49-F238E27FC236}">
                      <a16:creationId xmlns:a16="http://schemas.microsoft.com/office/drawing/2014/main" id="{17256FB5-4B25-78D8-34BD-BAD031B8515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7" cstate="email">
                  <a:extLst>
                    <a:ext uri="{BEBA8EAE-BF5A-486C-A8C5-ECC9F3942E4B}">
                      <a14:imgProps xmlns:a14="http://schemas.microsoft.com/office/drawing/2010/main">
                        <a14:imgLayer r:embed="rId18">
                          <a14:imgEffect>
                            <a14:brightnessContrast bright="-10000" contrast="-36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6195784" y="697752"/>
                  <a:ext cx="1712459" cy="1814949"/>
                </a:xfrm>
                <a:prstGeom prst="rect">
                  <a:avLst/>
                </a:prstGeom>
              </p:spPr>
            </p:pic>
            <p:sp>
              <p:nvSpPr>
                <p:cNvPr id="104" name="CuadroTexto 103">
                  <a:extLst>
                    <a:ext uri="{FF2B5EF4-FFF2-40B4-BE49-F238E27FC236}">
                      <a16:creationId xmlns:a16="http://schemas.microsoft.com/office/drawing/2014/main" id="{5AE5F018-E5DC-15EA-F010-91A98780D03B}"/>
                    </a:ext>
                  </a:extLst>
                </p:cNvPr>
                <p:cNvSpPr txBox="1"/>
                <p:nvPr/>
              </p:nvSpPr>
              <p:spPr>
                <a:xfrm>
                  <a:off x="4662235" y="890734"/>
                  <a:ext cx="1251548" cy="66479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l">
                    <a:lnSpc>
                      <a:spcPct val="90000"/>
                    </a:lnSpc>
                    <a:spcBef>
                      <a:spcPts val="1000"/>
                    </a:spcBef>
                  </a:pPr>
                  <a:r>
                    <a:rPr lang="es-ES" sz="1600" dirty="0">
                      <a:solidFill>
                        <a:schemeClr val="accent2">
                          <a:lumMod val="85000"/>
                          <a:lumOff val="15000"/>
                        </a:schemeClr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URBAN OR CIRCUIT GT CARS DRIVING</a:t>
                  </a:r>
                </a:p>
              </p:txBody>
            </p:sp>
          </p:grpSp>
        </p:grpSp>
        <p:grpSp>
          <p:nvGrpSpPr>
            <p:cNvPr id="87" name="Grupo 86">
              <a:extLst>
                <a:ext uri="{FF2B5EF4-FFF2-40B4-BE49-F238E27FC236}">
                  <a16:creationId xmlns:a16="http://schemas.microsoft.com/office/drawing/2014/main" id="{906BB688-E86F-42DE-73FD-567891BB2569}"/>
                </a:ext>
              </a:extLst>
            </p:cNvPr>
            <p:cNvGrpSpPr/>
            <p:nvPr/>
          </p:nvGrpSpPr>
          <p:grpSpPr>
            <a:xfrm>
              <a:off x="4483326" y="2709432"/>
              <a:ext cx="3424917" cy="1814949"/>
              <a:chOff x="4483326" y="697752"/>
              <a:chExt cx="3424917" cy="1814949"/>
            </a:xfrm>
          </p:grpSpPr>
          <p:sp>
            <p:nvSpPr>
              <p:cNvPr id="97" name="Rectángulo 96">
                <a:extLst>
                  <a:ext uri="{FF2B5EF4-FFF2-40B4-BE49-F238E27FC236}">
                    <a16:creationId xmlns:a16="http://schemas.microsoft.com/office/drawing/2014/main" id="{3ACE00E3-9C48-A446-08AE-36CCEACA9537}"/>
                  </a:ext>
                </a:extLst>
              </p:cNvPr>
              <p:cNvSpPr/>
              <p:nvPr/>
            </p:nvSpPr>
            <p:spPr>
              <a:xfrm>
                <a:off x="4483326" y="697752"/>
                <a:ext cx="3424917" cy="181494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254000" dist="38100" dir="2700000" sx="95000" sy="95000" algn="ctr" rotWithShape="0">
                  <a:srgbClr val="000000">
                    <a:alpha val="21000"/>
                  </a:srgb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98" name="Imagen 97">
                <a:extLst>
                  <a:ext uri="{FF2B5EF4-FFF2-40B4-BE49-F238E27FC236}">
                    <a16:creationId xmlns:a16="http://schemas.microsoft.com/office/drawing/2014/main" id="{DBEE32EA-410A-8F5B-6566-E36D210B494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195784" y="697752"/>
                <a:ext cx="1712459" cy="1814949"/>
              </a:xfrm>
              <a:prstGeom prst="rect">
                <a:avLst/>
              </a:prstGeom>
            </p:spPr>
          </p:pic>
          <p:sp>
            <p:nvSpPr>
              <p:cNvPr id="99" name="CuadroTexto 98">
                <a:extLst>
                  <a:ext uri="{FF2B5EF4-FFF2-40B4-BE49-F238E27FC236}">
                    <a16:creationId xmlns:a16="http://schemas.microsoft.com/office/drawing/2014/main" id="{5C54F8C7-2854-380D-F50F-6BC1D15929E6}"/>
                  </a:ext>
                </a:extLst>
              </p:cNvPr>
              <p:cNvSpPr txBox="1"/>
              <p:nvPr/>
            </p:nvSpPr>
            <p:spPr>
              <a:xfrm>
                <a:off x="4662235" y="890734"/>
                <a:ext cx="1333982" cy="88639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1000"/>
                  </a:spcBef>
                </a:pPr>
                <a:r>
                  <a:rPr lang="es-ES" sz="1600" dirty="0">
                    <a:solidFill>
                      <a:schemeClr val="accent2">
                        <a:lumMod val="85000"/>
                        <a:lumOff val="1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FLAMENCO DANCE </a:t>
                </a:r>
                <a:br>
                  <a:rPr lang="es-ES" sz="1600" dirty="0">
                    <a:solidFill>
                      <a:schemeClr val="accent2">
                        <a:lumMod val="85000"/>
                        <a:lumOff val="1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lang="es-ES" sz="1600" dirty="0">
                    <a:solidFill>
                      <a:schemeClr val="accent2">
                        <a:lumMod val="85000"/>
                        <a:lumOff val="1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AND MUSIC WORKSHOPS</a:t>
                </a:r>
              </a:p>
            </p:txBody>
          </p:sp>
        </p:grpSp>
        <p:sp>
          <p:nvSpPr>
            <p:cNvPr id="88" name="Rectángulo 87">
              <a:extLst>
                <a:ext uri="{FF2B5EF4-FFF2-40B4-BE49-F238E27FC236}">
                  <a16:creationId xmlns:a16="http://schemas.microsoft.com/office/drawing/2014/main" id="{7AE21D23-A03E-A1C3-DDE1-1BA59AD482F4}"/>
                </a:ext>
              </a:extLst>
            </p:cNvPr>
            <p:cNvSpPr/>
            <p:nvPr/>
          </p:nvSpPr>
          <p:spPr>
            <a:xfrm>
              <a:off x="8112790" y="2709432"/>
              <a:ext cx="3424917" cy="181494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254000" dist="38100" dir="2700000" sx="95000" sy="95000" algn="ctr" rotWithShape="0">
                <a:srgbClr val="000000">
                  <a:alpha val="21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89" name="Imagen 88">
              <a:extLst>
                <a:ext uri="{FF2B5EF4-FFF2-40B4-BE49-F238E27FC236}">
                  <a16:creationId xmlns:a16="http://schemas.microsoft.com/office/drawing/2014/main" id="{C3B735DA-5DD9-EA30-3DDB-4353722BD8B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825248" y="2709432"/>
              <a:ext cx="1712459" cy="1814949"/>
            </a:xfrm>
            <a:prstGeom prst="rect">
              <a:avLst/>
            </a:prstGeom>
          </p:spPr>
        </p:pic>
        <p:sp>
          <p:nvSpPr>
            <p:cNvPr id="90" name="CuadroTexto 89">
              <a:extLst>
                <a:ext uri="{FF2B5EF4-FFF2-40B4-BE49-F238E27FC236}">
                  <a16:creationId xmlns:a16="http://schemas.microsoft.com/office/drawing/2014/main" id="{41E433B0-DC51-3DAA-B7E7-CA9FFE85F55F}"/>
                </a:ext>
              </a:extLst>
            </p:cNvPr>
            <p:cNvSpPr txBox="1"/>
            <p:nvPr/>
          </p:nvSpPr>
          <p:spPr>
            <a:xfrm>
              <a:off x="8291698" y="2902414"/>
              <a:ext cx="1400941" cy="4431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>
                <a:lnSpc>
                  <a:spcPct val="90000"/>
                </a:lnSpc>
                <a:spcBef>
                  <a:spcPts val="1000"/>
                </a:spcBef>
              </a:pPr>
              <a:r>
                <a:rPr lang="es-ES" sz="1600" dirty="0">
                  <a:solidFill>
                    <a:schemeClr val="accent2">
                      <a:lumMod val="85000"/>
                      <a:lumOff val="1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WATERSPORTS ACTIVITIES</a:t>
              </a:r>
            </a:p>
          </p:txBody>
        </p:sp>
        <p:sp>
          <p:nvSpPr>
            <p:cNvPr id="91" name="Rectángulo 90">
              <a:extLst>
                <a:ext uri="{FF2B5EF4-FFF2-40B4-BE49-F238E27FC236}">
                  <a16:creationId xmlns:a16="http://schemas.microsoft.com/office/drawing/2014/main" id="{9F1E8B59-EE47-A629-AD49-697F6C5094EA}"/>
                </a:ext>
              </a:extLst>
            </p:cNvPr>
            <p:cNvSpPr/>
            <p:nvPr/>
          </p:nvSpPr>
          <p:spPr>
            <a:xfrm>
              <a:off x="4483326" y="4721113"/>
              <a:ext cx="3424917" cy="181494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254000" dist="38100" dir="2700000" sx="95000" sy="95000" algn="ctr" rotWithShape="0">
                <a:srgbClr val="000000">
                  <a:alpha val="21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92" name="Imagen 91">
              <a:extLst>
                <a:ext uri="{FF2B5EF4-FFF2-40B4-BE49-F238E27FC236}">
                  <a16:creationId xmlns:a16="http://schemas.microsoft.com/office/drawing/2014/main" id="{193A6D05-99F0-4BE6-0454-4A1A5CD5C6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195784" y="4721113"/>
              <a:ext cx="1712459" cy="1814949"/>
            </a:xfrm>
            <a:prstGeom prst="rect">
              <a:avLst/>
            </a:prstGeom>
          </p:spPr>
        </p:pic>
        <p:sp>
          <p:nvSpPr>
            <p:cNvPr id="93" name="CuadroTexto 92">
              <a:extLst>
                <a:ext uri="{FF2B5EF4-FFF2-40B4-BE49-F238E27FC236}">
                  <a16:creationId xmlns:a16="http://schemas.microsoft.com/office/drawing/2014/main" id="{81E3AFE4-48E8-C4AA-AA31-9CC23C9F6368}"/>
                </a:ext>
              </a:extLst>
            </p:cNvPr>
            <p:cNvSpPr txBox="1"/>
            <p:nvPr/>
          </p:nvSpPr>
          <p:spPr>
            <a:xfrm>
              <a:off x="4662235" y="4914095"/>
              <a:ext cx="1251548" cy="4431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>
                <a:lnSpc>
                  <a:spcPct val="90000"/>
                </a:lnSpc>
                <a:spcBef>
                  <a:spcPts val="1000"/>
                </a:spcBef>
              </a:pPr>
              <a:r>
                <a:rPr lang="es-ES" sz="1600" dirty="0">
                  <a:solidFill>
                    <a:schemeClr val="accent2">
                      <a:lumMod val="85000"/>
                      <a:lumOff val="1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EBIKE </a:t>
              </a:r>
              <a:br>
                <a:rPr lang="es-ES" sz="1600" dirty="0">
                  <a:solidFill>
                    <a:schemeClr val="accent2">
                      <a:lumMod val="85000"/>
                      <a:lumOff val="1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s-ES" sz="1600" dirty="0">
                  <a:solidFill>
                    <a:schemeClr val="accent2">
                      <a:lumMod val="85000"/>
                      <a:lumOff val="1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TOURS</a:t>
              </a:r>
            </a:p>
          </p:txBody>
        </p:sp>
        <p:sp>
          <p:nvSpPr>
            <p:cNvPr id="94" name="Rectángulo 93">
              <a:extLst>
                <a:ext uri="{FF2B5EF4-FFF2-40B4-BE49-F238E27FC236}">
                  <a16:creationId xmlns:a16="http://schemas.microsoft.com/office/drawing/2014/main" id="{A4A20B5E-858C-8C6A-FDAE-64ACA1861E5D}"/>
                </a:ext>
              </a:extLst>
            </p:cNvPr>
            <p:cNvSpPr/>
            <p:nvPr/>
          </p:nvSpPr>
          <p:spPr>
            <a:xfrm>
              <a:off x="8112790" y="4721113"/>
              <a:ext cx="3424917" cy="181494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254000" dist="38100" dir="2700000" sx="95000" sy="95000" algn="ctr" rotWithShape="0">
                <a:srgbClr val="000000">
                  <a:alpha val="21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95" name="Imagen 94">
              <a:extLst>
                <a:ext uri="{FF2B5EF4-FFF2-40B4-BE49-F238E27FC236}">
                  <a16:creationId xmlns:a16="http://schemas.microsoft.com/office/drawing/2014/main" id="{2729C261-95E9-DABB-B034-09FA8730B3BA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825248" y="4721113"/>
              <a:ext cx="1712459" cy="1814949"/>
            </a:xfrm>
            <a:prstGeom prst="rect">
              <a:avLst/>
            </a:prstGeom>
          </p:spPr>
        </p:pic>
        <p:sp>
          <p:nvSpPr>
            <p:cNvPr id="96" name="CuadroTexto 95">
              <a:extLst>
                <a:ext uri="{FF2B5EF4-FFF2-40B4-BE49-F238E27FC236}">
                  <a16:creationId xmlns:a16="http://schemas.microsoft.com/office/drawing/2014/main" id="{9A8EECD7-49D5-5579-E3C3-8869D05C3C18}"/>
                </a:ext>
              </a:extLst>
            </p:cNvPr>
            <p:cNvSpPr txBox="1"/>
            <p:nvPr/>
          </p:nvSpPr>
          <p:spPr>
            <a:xfrm>
              <a:off x="8291699" y="4914095"/>
              <a:ext cx="1400940" cy="66479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>
                <a:lnSpc>
                  <a:spcPct val="90000"/>
                </a:lnSpc>
                <a:spcBef>
                  <a:spcPts val="1000"/>
                </a:spcBef>
              </a:pPr>
              <a:r>
                <a:rPr lang="es-ES" sz="1600" dirty="0">
                  <a:solidFill>
                    <a:schemeClr val="accent2">
                      <a:lumMod val="85000"/>
                      <a:lumOff val="1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NIGHT CLUB CUSTOMIZED SHOWS</a:t>
              </a:r>
            </a:p>
          </p:txBody>
        </p:sp>
      </p:grpSp>
      <p:sp>
        <p:nvSpPr>
          <p:cNvPr id="3" name="Rectángulo 2">
            <a:extLst>
              <a:ext uri="{FF2B5EF4-FFF2-40B4-BE49-F238E27FC236}">
                <a16:creationId xmlns:a16="http://schemas.microsoft.com/office/drawing/2014/main" id="{4D152A0E-C200-6F8B-E945-B9A6E8BAACE5}"/>
              </a:ext>
            </a:extLst>
          </p:cNvPr>
          <p:cNvSpPr/>
          <p:nvPr/>
        </p:nvSpPr>
        <p:spPr>
          <a:xfrm>
            <a:off x="0" y="0"/>
            <a:ext cx="4368800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555072C1-5D1B-1603-1B55-7E70160DB49E}"/>
              </a:ext>
            </a:extLst>
          </p:cNvPr>
          <p:cNvSpPr txBox="1"/>
          <p:nvPr/>
        </p:nvSpPr>
        <p:spPr>
          <a:xfrm>
            <a:off x="661212" y="662333"/>
            <a:ext cx="323807" cy="34624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es-ES"/>
            </a:defPPr>
            <a:lvl1pPr>
              <a:lnSpc>
                <a:spcPct val="90000"/>
              </a:lnSpc>
              <a:spcBef>
                <a:spcPts val="1000"/>
              </a:spcBef>
              <a:defRPr sz="2500" b="1">
                <a:solidFill>
                  <a:schemeClr val="bg2">
                    <a:lumMod val="9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s-ES" dirty="0"/>
              <a:t>01</a:t>
            </a:r>
            <a:endParaRPr lang="en-GB" dirty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2163F36E-627D-0286-D2F9-7EC7B25AEC2C}"/>
              </a:ext>
            </a:extLst>
          </p:cNvPr>
          <p:cNvSpPr txBox="1"/>
          <p:nvPr/>
        </p:nvSpPr>
        <p:spPr>
          <a:xfrm>
            <a:off x="1080660" y="662333"/>
            <a:ext cx="323807" cy="34624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>
              <a:lnSpc>
                <a:spcPct val="90000"/>
              </a:lnSpc>
              <a:spcBef>
                <a:spcPts val="1000"/>
              </a:spcBef>
            </a:pPr>
            <a:r>
              <a:rPr lang="es-ES" sz="2500" b="1" dirty="0">
                <a:solidFill>
                  <a:schemeClr val="bg2">
                    <a:lumMod val="9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02</a:t>
            </a:r>
            <a:endParaRPr lang="en-GB" sz="2500" b="1" dirty="0">
              <a:solidFill>
                <a:schemeClr val="bg2">
                  <a:lumMod val="9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05DF0A17-6231-06DB-7DB5-39F83BDF90D6}"/>
              </a:ext>
            </a:extLst>
          </p:cNvPr>
          <p:cNvSpPr txBox="1"/>
          <p:nvPr/>
        </p:nvSpPr>
        <p:spPr>
          <a:xfrm>
            <a:off x="1500108" y="662333"/>
            <a:ext cx="323807" cy="34624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>
              <a:lnSpc>
                <a:spcPct val="90000"/>
              </a:lnSpc>
              <a:spcBef>
                <a:spcPts val="1000"/>
              </a:spcBef>
            </a:pPr>
            <a:r>
              <a:rPr lang="es-ES" sz="2500" b="1" dirty="0">
                <a:solidFill>
                  <a:schemeClr val="bg2">
                    <a:lumMod val="9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03</a:t>
            </a:r>
            <a:endParaRPr lang="en-GB" sz="2500" b="1" dirty="0">
              <a:solidFill>
                <a:schemeClr val="bg2">
                  <a:lumMod val="9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9B3AA062-BD5C-F21F-DBBD-EE025AE0C6C3}"/>
              </a:ext>
            </a:extLst>
          </p:cNvPr>
          <p:cNvSpPr txBox="1"/>
          <p:nvPr/>
        </p:nvSpPr>
        <p:spPr>
          <a:xfrm>
            <a:off x="1919556" y="662333"/>
            <a:ext cx="323807" cy="34624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>
              <a:lnSpc>
                <a:spcPct val="90000"/>
              </a:lnSpc>
              <a:spcBef>
                <a:spcPts val="1000"/>
              </a:spcBef>
            </a:pPr>
            <a:r>
              <a:rPr lang="es-ES" sz="2500" b="1" dirty="0">
                <a:solidFill>
                  <a:schemeClr val="bg2">
                    <a:lumMod val="9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04</a:t>
            </a:r>
            <a:endParaRPr lang="en-GB" sz="2500" b="1" dirty="0">
              <a:solidFill>
                <a:schemeClr val="bg2">
                  <a:lumMod val="9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3B35F581-A7E5-925F-B64E-F6C37B597BF1}"/>
              </a:ext>
            </a:extLst>
          </p:cNvPr>
          <p:cNvSpPr txBox="1"/>
          <p:nvPr/>
        </p:nvSpPr>
        <p:spPr>
          <a:xfrm>
            <a:off x="2339003" y="662333"/>
            <a:ext cx="323807" cy="34624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es-ES"/>
            </a:defPPr>
            <a:lvl1pPr>
              <a:lnSpc>
                <a:spcPct val="90000"/>
              </a:lnSpc>
              <a:spcBef>
                <a:spcPts val="1000"/>
              </a:spcBef>
              <a:defRPr sz="2500" b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s-ES" dirty="0"/>
              <a:t>05</a:t>
            </a:r>
            <a:endParaRPr lang="en-GB" dirty="0"/>
          </a:p>
        </p:txBody>
      </p:sp>
      <p:cxnSp>
        <p:nvCxnSpPr>
          <p:cNvPr id="23" name="Conector recto 22">
            <a:extLst>
              <a:ext uri="{FF2B5EF4-FFF2-40B4-BE49-F238E27FC236}">
                <a16:creationId xmlns:a16="http://schemas.microsoft.com/office/drawing/2014/main" id="{2E69A13E-BCEB-23EC-3454-E0ECE5E6DF38}"/>
              </a:ext>
            </a:extLst>
          </p:cNvPr>
          <p:cNvCxnSpPr>
            <a:cxnSpLocks/>
          </p:cNvCxnSpPr>
          <p:nvPr/>
        </p:nvCxnSpPr>
        <p:spPr>
          <a:xfrm>
            <a:off x="2339003" y="1019520"/>
            <a:ext cx="323807" cy="0"/>
          </a:xfrm>
          <a:prstGeom prst="line">
            <a:avLst/>
          </a:prstGeom>
          <a:ln w="44450" cap="rnd">
            <a:solidFill>
              <a:srgbClr val="C0000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CuadroTexto 23">
            <a:extLst>
              <a:ext uri="{FF2B5EF4-FFF2-40B4-BE49-F238E27FC236}">
                <a16:creationId xmlns:a16="http://schemas.microsoft.com/office/drawing/2014/main" id="{3457DD00-B430-CC72-BF80-FF50EFAE74D4}"/>
              </a:ext>
            </a:extLst>
          </p:cNvPr>
          <p:cNvSpPr txBox="1"/>
          <p:nvPr/>
        </p:nvSpPr>
        <p:spPr>
          <a:xfrm>
            <a:off x="644745" y="1081226"/>
            <a:ext cx="2283767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>
              <a:lnSpc>
                <a:spcPct val="90000"/>
              </a:lnSpc>
              <a:spcBef>
                <a:spcPts val="1000"/>
              </a:spcBef>
            </a:pPr>
            <a:r>
              <a:rPr lang="es-ES" sz="4000" b="1" dirty="0">
                <a:solidFill>
                  <a:schemeClr val="accent2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ACTIVITIES</a:t>
            </a: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988BDC3F-547F-3B49-FFBE-9BF55A77C718}"/>
              </a:ext>
            </a:extLst>
          </p:cNvPr>
          <p:cNvSpPr txBox="1"/>
          <p:nvPr/>
        </p:nvSpPr>
        <p:spPr>
          <a:xfrm>
            <a:off x="643732" y="1765498"/>
            <a:ext cx="3256756" cy="144039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lnSpc>
                <a:spcPct val="90000"/>
              </a:lnSpc>
              <a:spcBef>
                <a:spcPts val="1000"/>
              </a:spcBef>
            </a:pPr>
            <a:r>
              <a:rPr lang="es-ES" sz="2600" dirty="0">
                <a:solidFill>
                  <a:schemeClr val="accent2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Cultural </a:t>
            </a:r>
            <a:r>
              <a:rPr lang="es-ES" sz="2600" dirty="0" err="1">
                <a:solidFill>
                  <a:schemeClr val="accent2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activities</a:t>
            </a:r>
            <a:r>
              <a:rPr lang="es-ES" sz="2600" dirty="0">
                <a:solidFill>
                  <a:schemeClr val="accent2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, </a:t>
            </a:r>
            <a:r>
              <a:rPr lang="es-ES" sz="2600" dirty="0" err="1">
                <a:solidFill>
                  <a:schemeClr val="accent2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leisure</a:t>
            </a:r>
            <a:r>
              <a:rPr lang="es-ES" sz="2600" dirty="0">
                <a:solidFill>
                  <a:schemeClr val="accent2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, </a:t>
            </a:r>
            <a:r>
              <a:rPr lang="es-ES" sz="2600" dirty="0" err="1">
                <a:solidFill>
                  <a:schemeClr val="accent2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team</a:t>
            </a:r>
            <a:r>
              <a:rPr lang="es-ES" sz="2600" dirty="0">
                <a:solidFill>
                  <a:schemeClr val="accent2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s-ES" sz="2600" dirty="0" err="1">
                <a:solidFill>
                  <a:schemeClr val="accent2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building</a:t>
            </a:r>
            <a:r>
              <a:rPr lang="es-ES" sz="2600" dirty="0">
                <a:solidFill>
                  <a:schemeClr val="accent2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, </a:t>
            </a:r>
            <a:r>
              <a:rPr lang="es-ES" sz="2600" dirty="0" err="1">
                <a:solidFill>
                  <a:schemeClr val="accent2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sports</a:t>
            </a:r>
            <a:r>
              <a:rPr lang="es-ES" sz="2600" dirty="0">
                <a:solidFill>
                  <a:schemeClr val="accent2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…</a:t>
            </a:r>
            <a:r>
              <a:rPr lang="es-ES" sz="2600" dirty="0" err="1">
                <a:solidFill>
                  <a:schemeClr val="accent2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tailor</a:t>
            </a:r>
            <a:r>
              <a:rPr lang="es-ES" sz="2600" dirty="0">
                <a:solidFill>
                  <a:schemeClr val="accent2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s-ES" sz="2600" dirty="0" err="1">
                <a:solidFill>
                  <a:schemeClr val="accent2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made</a:t>
            </a:r>
            <a:r>
              <a:rPr lang="es-ES" sz="2600" dirty="0">
                <a:solidFill>
                  <a:schemeClr val="accent2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s-ES" sz="2600" dirty="0" err="1">
                <a:solidFill>
                  <a:schemeClr val="accent2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according</a:t>
            </a:r>
            <a:r>
              <a:rPr lang="es-ES" sz="2600" dirty="0">
                <a:solidFill>
                  <a:schemeClr val="accent2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s-ES" sz="2600" dirty="0" err="1">
                <a:solidFill>
                  <a:schemeClr val="accent2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to</a:t>
            </a:r>
            <a:r>
              <a:rPr lang="es-ES" sz="2600" dirty="0">
                <a:solidFill>
                  <a:schemeClr val="accent2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s-ES" sz="2600" dirty="0" err="1">
                <a:solidFill>
                  <a:schemeClr val="accent2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your</a:t>
            </a:r>
            <a:r>
              <a:rPr lang="es-ES" sz="2600" dirty="0">
                <a:solidFill>
                  <a:schemeClr val="accent2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s-ES" sz="2600" dirty="0" err="1">
                <a:solidFill>
                  <a:schemeClr val="accent2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goals</a:t>
            </a:r>
            <a:r>
              <a:rPr lang="es-ES" sz="2600" dirty="0">
                <a:solidFill>
                  <a:schemeClr val="accent2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.</a:t>
            </a:r>
          </a:p>
        </p:txBody>
      </p:sp>
      <p:sp>
        <p:nvSpPr>
          <p:cNvPr id="108" name="CuadroTexto 107">
            <a:extLst>
              <a:ext uri="{FF2B5EF4-FFF2-40B4-BE49-F238E27FC236}">
                <a16:creationId xmlns:a16="http://schemas.microsoft.com/office/drawing/2014/main" id="{9FEE40C0-0CB9-C9C6-D4C6-52270561AD1C}"/>
              </a:ext>
            </a:extLst>
          </p:cNvPr>
          <p:cNvSpPr txBox="1"/>
          <p:nvPr/>
        </p:nvSpPr>
        <p:spPr>
          <a:xfrm>
            <a:off x="668241" y="334963"/>
            <a:ext cx="1363760" cy="1261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lnSpc>
                <a:spcPct val="80000"/>
              </a:lnSpc>
              <a:spcBef>
                <a:spcPts val="1000"/>
              </a:spcBef>
            </a:pPr>
            <a:r>
              <a:rPr lang="en-GB" sz="10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Alo</a:t>
            </a:r>
            <a:r>
              <a:rPr lang="en-GB" sz="1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Spain DMC</a:t>
            </a:r>
          </a:p>
        </p:txBody>
      </p:sp>
    </p:spTree>
    <p:extLst>
      <p:ext uri="{BB962C8B-B14F-4D97-AF65-F5344CB8AC3E}">
        <p14:creationId xmlns:p14="http://schemas.microsoft.com/office/powerpoint/2010/main" val="3605954041"/>
      </p:ext>
    </p:extLst>
  </p:cSld>
  <p:clrMapOvr>
    <a:masterClrMapping/>
  </p:clrMapOvr>
  <p:transition spd="slow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>
            <a:extLst>
              <a:ext uri="{FF2B5EF4-FFF2-40B4-BE49-F238E27FC236}">
                <a16:creationId xmlns:a16="http://schemas.microsoft.com/office/drawing/2014/main" id="{B19CB630-5A07-7557-BE17-0BD062664D9B}"/>
              </a:ext>
            </a:extLst>
          </p:cNvPr>
          <p:cNvGrpSpPr/>
          <p:nvPr/>
        </p:nvGrpSpPr>
        <p:grpSpPr>
          <a:xfrm>
            <a:off x="4483326" y="697752"/>
            <a:ext cx="7054381" cy="5838310"/>
            <a:chOff x="4483326" y="697752"/>
            <a:chExt cx="7054381" cy="5838310"/>
          </a:xfrm>
        </p:grpSpPr>
        <p:grpSp>
          <p:nvGrpSpPr>
            <p:cNvPr id="49" name="Grupo 48">
              <a:extLst>
                <a:ext uri="{FF2B5EF4-FFF2-40B4-BE49-F238E27FC236}">
                  <a16:creationId xmlns:a16="http://schemas.microsoft.com/office/drawing/2014/main" id="{647A92E8-D8E7-9876-ECF0-98C1A306F0FF}"/>
                </a:ext>
              </a:extLst>
            </p:cNvPr>
            <p:cNvGrpSpPr/>
            <p:nvPr/>
          </p:nvGrpSpPr>
          <p:grpSpPr>
            <a:xfrm>
              <a:off x="4483326" y="697752"/>
              <a:ext cx="7054381" cy="1814949"/>
              <a:chOff x="4483326" y="697752"/>
              <a:chExt cx="7054381" cy="1814949"/>
            </a:xfrm>
          </p:grpSpPr>
          <p:grpSp>
            <p:nvGrpSpPr>
              <p:cNvPr id="44" name="Grupo 43">
                <a:extLst>
                  <a:ext uri="{FF2B5EF4-FFF2-40B4-BE49-F238E27FC236}">
                    <a16:creationId xmlns:a16="http://schemas.microsoft.com/office/drawing/2014/main" id="{C85A1FB7-5534-5ADE-531D-F52A9083A7B9}"/>
                  </a:ext>
                </a:extLst>
              </p:cNvPr>
              <p:cNvGrpSpPr/>
              <p:nvPr/>
            </p:nvGrpSpPr>
            <p:grpSpPr>
              <a:xfrm>
                <a:off x="4483326" y="697752"/>
                <a:ext cx="3424917" cy="1814949"/>
                <a:chOff x="4483326" y="697752"/>
                <a:chExt cx="3424917" cy="1814949"/>
              </a:xfrm>
            </p:grpSpPr>
            <p:sp>
              <p:nvSpPr>
                <p:cNvPr id="30" name="Rectángulo 29">
                  <a:extLst>
                    <a:ext uri="{FF2B5EF4-FFF2-40B4-BE49-F238E27FC236}">
                      <a16:creationId xmlns:a16="http://schemas.microsoft.com/office/drawing/2014/main" id="{FB27C12B-F589-3EC5-F2BF-AF7C5A06782D}"/>
                    </a:ext>
                  </a:extLst>
                </p:cNvPr>
                <p:cNvSpPr/>
                <p:nvPr/>
              </p:nvSpPr>
              <p:spPr>
                <a:xfrm>
                  <a:off x="4483326" y="697752"/>
                  <a:ext cx="3424917" cy="181494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>
                  <a:outerShdw blurRad="254000" dist="38100" dir="2700000" sx="95000" sy="95000" algn="ctr" rotWithShape="0">
                    <a:srgbClr val="000000">
                      <a:alpha val="21000"/>
                    </a:srgb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pic>
              <p:nvPicPr>
                <p:cNvPr id="32" name="Imagen 31">
                  <a:extLst>
                    <a:ext uri="{FF2B5EF4-FFF2-40B4-BE49-F238E27FC236}">
                      <a16:creationId xmlns:a16="http://schemas.microsoft.com/office/drawing/2014/main" id="{45A10CE6-6A9F-9430-F1AB-E02CEF87BCD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6195784" y="697752"/>
                  <a:ext cx="1712459" cy="1814949"/>
                </a:xfrm>
                <a:prstGeom prst="rect">
                  <a:avLst/>
                </a:prstGeom>
              </p:spPr>
            </p:pic>
            <p:sp>
              <p:nvSpPr>
                <p:cNvPr id="41" name="CuadroTexto 40">
                  <a:extLst>
                    <a:ext uri="{FF2B5EF4-FFF2-40B4-BE49-F238E27FC236}">
                      <a16:creationId xmlns:a16="http://schemas.microsoft.com/office/drawing/2014/main" id="{C4BAA1C9-606E-6D85-FB50-74D57E670462}"/>
                    </a:ext>
                  </a:extLst>
                </p:cNvPr>
                <p:cNvSpPr txBox="1"/>
                <p:nvPr/>
              </p:nvSpPr>
              <p:spPr>
                <a:xfrm>
                  <a:off x="4662235" y="890734"/>
                  <a:ext cx="1251548" cy="443198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l">
                    <a:lnSpc>
                      <a:spcPct val="90000"/>
                    </a:lnSpc>
                    <a:spcBef>
                      <a:spcPts val="1000"/>
                    </a:spcBef>
                  </a:pPr>
                  <a:r>
                    <a:rPr lang="es-ES" sz="1600" dirty="0">
                      <a:solidFill>
                        <a:schemeClr val="accent2">
                          <a:lumMod val="85000"/>
                          <a:lumOff val="15000"/>
                        </a:schemeClr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4X4 WINE CELLAR VISITS</a:t>
                  </a:r>
                </a:p>
              </p:txBody>
            </p:sp>
          </p:grpSp>
          <p:grpSp>
            <p:nvGrpSpPr>
              <p:cNvPr id="45" name="Grupo 44">
                <a:extLst>
                  <a:ext uri="{FF2B5EF4-FFF2-40B4-BE49-F238E27FC236}">
                    <a16:creationId xmlns:a16="http://schemas.microsoft.com/office/drawing/2014/main" id="{51BA2416-3067-90D3-A510-ADE781F28A67}"/>
                  </a:ext>
                </a:extLst>
              </p:cNvPr>
              <p:cNvGrpSpPr/>
              <p:nvPr/>
            </p:nvGrpSpPr>
            <p:grpSpPr>
              <a:xfrm>
                <a:off x="8112790" y="697752"/>
                <a:ext cx="3424917" cy="1814949"/>
                <a:chOff x="4483326" y="697752"/>
                <a:chExt cx="3424917" cy="1814949"/>
              </a:xfrm>
            </p:grpSpPr>
            <p:sp>
              <p:nvSpPr>
                <p:cNvPr id="46" name="Rectángulo 45">
                  <a:extLst>
                    <a:ext uri="{FF2B5EF4-FFF2-40B4-BE49-F238E27FC236}">
                      <a16:creationId xmlns:a16="http://schemas.microsoft.com/office/drawing/2014/main" id="{6D1334FC-D7B4-B99E-A69D-934FD12FF4A5}"/>
                    </a:ext>
                  </a:extLst>
                </p:cNvPr>
                <p:cNvSpPr/>
                <p:nvPr/>
              </p:nvSpPr>
              <p:spPr>
                <a:xfrm>
                  <a:off x="4483326" y="697752"/>
                  <a:ext cx="3424917" cy="181494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>
                  <a:outerShdw blurRad="254000" dist="38100" dir="2700000" sx="95000" sy="95000" algn="ctr" rotWithShape="0">
                    <a:srgbClr val="000000">
                      <a:alpha val="21000"/>
                    </a:srgb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pic>
              <p:nvPicPr>
                <p:cNvPr id="47" name="Imagen 46">
                  <a:extLst>
                    <a:ext uri="{FF2B5EF4-FFF2-40B4-BE49-F238E27FC236}">
                      <a16:creationId xmlns:a16="http://schemas.microsoft.com/office/drawing/2014/main" id="{4CEF905B-81B6-955A-26BD-B8818A140E9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 cstate="email"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rightnessContrast bright="-10000" contrast="-36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6195784" y="697752"/>
                  <a:ext cx="1712459" cy="1814949"/>
                </a:xfrm>
                <a:prstGeom prst="rect">
                  <a:avLst/>
                </a:prstGeom>
              </p:spPr>
            </p:pic>
            <p:sp>
              <p:nvSpPr>
                <p:cNvPr id="48" name="CuadroTexto 47">
                  <a:extLst>
                    <a:ext uri="{FF2B5EF4-FFF2-40B4-BE49-F238E27FC236}">
                      <a16:creationId xmlns:a16="http://schemas.microsoft.com/office/drawing/2014/main" id="{C7C94670-EEE3-A80B-9F1C-CC8DABF39DBC}"/>
                    </a:ext>
                  </a:extLst>
                </p:cNvPr>
                <p:cNvSpPr txBox="1"/>
                <p:nvPr/>
              </p:nvSpPr>
              <p:spPr>
                <a:xfrm>
                  <a:off x="4662235" y="890734"/>
                  <a:ext cx="1251548" cy="66479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l">
                    <a:lnSpc>
                      <a:spcPct val="90000"/>
                    </a:lnSpc>
                    <a:spcBef>
                      <a:spcPts val="1000"/>
                    </a:spcBef>
                  </a:pPr>
                  <a:r>
                    <a:rPr lang="es-ES" sz="1600" dirty="0">
                      <a:solidFill>
                        <a:schemeClr val="accent2">
                          <a:lumMod val="85000"/>
                          <a:lumOff val="15000"/>
                        </a:schemeClr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URBAN OR CIRCUIT GT CARS DRIVING</a:t>
                  </a:r>
                </a:p>
              </p:txBody>
            </p:sp>
          </p:grpSp>
        </p:grpSp>
        <p:grpSp>
          <p:nvGrpSpPr>
            <p:cNvPr id="51" name="Grupo 50">
              <a:extLst>
                <a:ext uri="{FF2B5EF4-FFF2-40B4-BE49-F238E27FC236}">
                  <a16:creationId xmlns:a16="http://schemas.microsoft.com/office/drawing/2014/main" id="{7E74D1AB-6A9D-425E-8A60-1952EB224FCA}"/>
                </a:ext>
              </a:extLst>
            </p:cNvPr>
            <p:cNvGrpSpPr/>
            <p:nvPr/>
          </p:nvGrpSpPr>
          <p:grpSpPr>
            <a:xfrm>
              <a:off x="4483326" y="2709432"/>
              <a:ext cx="3424917" cy="1814949"/>
              <a:chOff x="4483326" y="697752"/>
              <a:chExt cx="3424917" cy="1814949"/>
            </a:xfrm>
          </p:grpSpPr>
          <p:sp>
            <p:nvSpPr>
              <p:cNvPr id="56" name="Rectángulo 55">
                <a:extLst>
                  <a:ext uri="{FF2B5EF4-FFF2-40B4-BE49-F238E27FC236}">
                    <a16:creationId xmlns:a16="http://schemas.microsoft.com/office/drawing/2014/main" id="{4EF6C4D2-C2BE-C7C9-D485-B76C920D03F4}"/>
                  </a:ext>
                </a:extLst>
              </p:cNvPr>
              <p:cNvSpPr/>
              <p:nvPr/>
            </p:nvSpPr>
            <p:spPr>
              <a:xfrm>
                <a:off x="4483326" y="697752"/>
                <a:ext cx="3424917" cy="181494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254000" dist="38100" dir="2700000" sx="95000" sy="95000" algn="ctr" rotWithShape="0">
                  <a:srgbClr val="000000">
                    <a:alpha val="21000"/>
                  </a:srgb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57" name="Imagen 56">
                <a:extLst>
                  <a:ext uri="{FF2B5EF4-FFF2-40B4-BE49-F238E27FC236}">
                    <a16:creationId xmlns:a16="http://schemas.microsoft.com/office/drawing/2014/main" id="{D1E1AA91-9055-B155-DC37-15939804759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195784" y="697752"/>
                <a:ext cx="1712459" cy="1814949"/>
              </a:xfrm>
              <a:prstGeom prst="rect">
                <a:avLst/>
              </a:prstGeom>
            </p:spPr>
          </p:pic>
          <p:sp>
            <p:nvSpPr>
              <p:cNvPr id="58" name="CuadroTexto 57">
                <a:extLst>
                  <a:ext uri="{FF2B5EF4-FFF2-40B4-BE49-F238E27FC236}">
                    <a16:creationId xmlns:a16="http://schemas.microsoft.com/office/drawing/2014/main" id="{F4A21A92-06A7-F3B5-9787-5DE5BF8F80B7}"/>
                  </a:ext>
                </a:extLst>
              </p:cNvPr>
              <p:cNvSpPr txBox="1"/>
              <p:nvPr/>
            </p:nvSpPr>
            <p:spPr>
              <a:xfrm>
                <a:off x="4662235" y="890734"/>
                <a:ext cx="1333982" cy="88639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1000"/>
                  </a:spcBef>
                </a:pPr>
                <a:r>
                  <a:rPr lang="es-ES" sz="1600" dirty="0">
                    <a:solidFill>
                      <a:schemeClr val="accent2">
                        <a:lumMod val="85000"/>
                        <a:lumOff val="1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FLAMENCO DANCE </a:t>
                </a:r>
                <a:br>
                  <a:rPr lang="es-ES" sz="1600" dirty="0">
                    <a:solidFill>
                      <a:schemeClr val="accent2">
                        <a:lumMod val="85000"/>
                        <a:lumOff val="1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lang="es-ES" sz="1600" dirty="0">
                    <a:solidFill>
                      <a:schemeClr val="accent2">
                        <a:lumMod val="85000"/>
                        <a:lumOff val="1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AND MUSIC WORKSHOPS</a:t>
                </a:r>
              </a:p>
            </p:txBody>
          </p:sp>
        </p:grpSp>
        <p:sp>
          <p:nvSpPr>
            <p:cNvPr id="53" name="Rectángulo 52">
              <a:extLst>
                <a:ext uri="{FF2B5EF4-FFF2-40B4-BE49-F238E27FC236}">
                  <a16:creationId xmlns:a16="http://schemas.microsoft.com/office/drawing/2014/main" id="{142678CE-7DA8-F663-AFB3-88CBB75E84A5}"/>
                </a:ext>
              </a:extLst>
            </p:cNvPr>
            <p:cNvSpPr/>
            <p:nvPr/>
          </p:nvSpPr>
          <p:spPr>
            <a:xfrm>
              <a:off x="8112790" y="2709432"/>
              <a:ext cx="3424917" cy="181494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254000" dist="38100" dir="2700000" sx="95000" sy="95000" algn="ctr" rotWithShape="0">
                <a:srgbClr val="000000">
                  <a:alpha val="21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54" name="Imagen 53">
              <a:extLst>
                <a:ext uri="{FF2B5EF4-FFF2-40B4-BE49-F238E27FC236}">
                  <a16:creationId xmlns:a16="http://schemas.microsoft.com/office/drawing/2014/main" id="{2FC90673-1AB9-2FC0-76E2-72EF0B6C29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825248" y="2709432"/>
              <a:ext cx="1712459" cy="1814949"/>
            </a:xfrm>
            <a:prstGeom prst="rect">
              <a:avLst/>
            </a:prstGeom>
          </p:spPr>
        </p:pic>
        <p:sp>
          <p:nvSpPr>
            <p:cNvPr id="55" name="CuadroTexto 54">
              <a:extLst>
                <a:ext uri="{FF2B5EF4-FFF2-40B4-BE49-F238E27FC236}">
                  <a16:creationId xmlns:a16="http://schemas.microsoft.com/office/drawing/2014/main" id="{4E9D4619-AD28-5CEF-AA29-4CB44AFCCD43}"/>
                </a:ext>
              </a:extLst>
            </p:cNvPr>
            <p:cNvSpPr txBox="1"/>
            <p:nvPr/>
          </p:nvSpPr>
          <p:spPr>
            <a:xfrm>
              <a:off x="8291698" y="2902414"/>
              <a:ext cx="1400941" cy="4431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>
                <a:lnSpc>
                  <a:spcPct val="90000"/>
                </a:lnSpc>
                <a:spcBef>
                  <a:spcPts val="1000"/>
                </a:spcBef>
              </a:pPr>
              <a:r>
                <a:rPr lang="es-ES" sz="1600" dirty="0">
                  <a:solidFill>
                    <a:schemeClr val="accent2">
                      <a:lumMod val="85000"/>
                      <a:lumOff val="1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WATERSPORTS ACTIVITIES</a:t>
              </a:r>
            </a:p>
          </p:txBody>
        </p:sp>
        <p:sp>
          <p:nvSpPr>
            <p:cNvPr id="65" name="Rectángulo 64">
              <a:extLst>
                <a:ext uri="{FF2B5EF4-FFF2-40B4-BE49-F238E27FC236}">
                  <a16:creationId xmlns:a16="http://schemas.microsoft.com/office/drawing/2014/main" id="{5FCCAA90-3082-8F33-74DA-6A971980440C}"/>
                </a:ext>
              </a:extLst>
            </p:cNvPr>
            <p:cNvSpPr/>
            <p:nvPr/>
          </p:nvSpPr>
          <p:spPr>
            <a:xfrm>
              <a:off x="4483326" y="4721113"/>
              <a:ext cx="3424917" cy="181494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254000" dist="38100" dir="2700000" sx="95000" sy="95000" algn="ctr" rotWithShape="0">
                <a:srgbClr val="000000">
                  <a:alpha val="21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66" name="Imagen 65">
              <a:extLst>
                <a:ext uri="{FF2B5EF4-FFF2-40B4-BE49-F238E27FC236}">
                  <a16:creationId xmlns:a16="http://schemas.microsoft.com/office/drawing/2014/main" id="{B741591D-B87F-56B7-CDA5-6B7F508D69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195784" y="4721113"/>
              <a:ext cx="1712459" cy="1814949"/>
            </a:xfrm>
            <a:prstGeom prst="rect">
              <a:avLst/>
            </a:prstGeom>
          </p:spPr>
        </p:pic>
        <p:sp>
          <p:nvSpPr>
            <p:cNvPr id="67" name="CuadroTexto 66">
              <a:extLst>
                <a:ext uri="{FF2B5EF4-FFF2-40B4-BE49-F238E27FC236}">
                  <a16:creationId xmlns:a16="http://schemas.microsoft.com/office/drawing/2014/main" id="{6A7F0114-0A70-8FD1-9B97-2A624EF49B57}"/>
                </a:ext>
              </a:extLst>
            </p:cNvPr>
            <p:cNvSpPr txBox="1"/>
            <p:nvPr/>
          </p:nvSpPr>
          <p:spPr>
            <a:xfrm>
              <a:off x="4662235" y="4914095"/>
              <a:ext cx="1251548" cy="4431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>
                <a:lnSpc>
                  <a:spcPct val="90000"/>
                </a:lnSpc>
                <a:spcBef>
                  <a:spcPts val="1000"/>
                </a:spcBef>
              </a:pPr>
              <a:r>
                <a:rPr lang="es-ES" sz="1600" dirty="0">
                  <a:solidFill>
                    <a:schemeClr val="accent2">
                      <a:lumMod val="85000"/>
                      <a:lumOff val="1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EBIKE </a:t>
              </a:r>
              <a:br>
                <a:rPr lang="es-ES" sz="1600" dirty="0">
                  <a:solidFill>
                    <a:schemeClr val="accent2">
                      <a:lumMod val="85000"/>
                      <a:lumOff val="1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s-ES" sz="1600" dirty="0">
                  <a:solidFill>
                    <a:schemeClr val="accent2">
                      <a:lumMod val="85000"/>
                      <a:lumOff val="1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TOURS</a:t>
              </a:r>
            </a:p>
          </p:txBody>
        </p:sp>
        <p:sp>
          <p:nvSpPr>
            <p:cNvPr id="62" name="Rectángulo 61">
              <a:extLst>
                <a:ext uri="{FF2B5EF4-FFF2-40B4-BE49-F238E27FC236}">
                  <a16:creationId xmlns:a16="http://schemas.microsoft.com/office/drawing/2014/main" id="{E88B2CDF-F81F-9EE3-D6B9-E467002FEFF3}"/>
                </a:ext>
              </a:extLst>
            </p:cNvPr>
            <p:cNvSpPr/>
            <p:nvPr/>
          </p:nvSpPr>
          <p:spPr>
            <a:xfrm>
              <a:off x="8112790" y="4721113"/>
              <a:ext cx="3424917" cy="181494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254000" dist="38100" dir="2700000" sx="95000" sy="95000" algn="ctr" rotWithShape="0">
                <a:srgbClr val="000000">
                  <a:alpha val="21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63" name="Imagen 62">
              <a:extLst>
                <a:ext uri="{FF2B5EF4-FFF2-40B4-BE49-F238E27FC236}">
                  <a16:creationId xmlns:a16="http://schemas.microsoft.com/office/drawing/2014/main" id="{858B2690-9DF3-9BF8-CA62-53A46C0C7E9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825248" y="4721113"/>
              <a:ext cx="1712459" cy="1814949"/>
            </a:xfrm>
            <a:prstGeom prst="rect">
              <a:avLst/>
            </a:prstGeom>
          </p:spPr>
        </p:pic>
        <p:sp>
          <p:nvSpPr>
            <p:cNvPr id="64" name="CuadroTexto 63">
              <a:extLst>
                <a:ext uri="{FF2B5EF4-FFF2-40B4-BE49-F238E27FC236}">
                  <a16:creationId xmlns:a16="http://schemas.microsoft.com/office/drawing/2014/main" id="{9D80F9A9-24F1-4373-7F4B-9ED7EE8D3574}"/>
                </a:ext>
              </a:extLst>
            </p:cNvPr>
            <p:cNvSpPr txBox="1"/>
            <p:nvPr/>
          </p:nvSpPr>
          <p:spPr>
            <a:xfrm>
              <a:off x="8291699" y="4914095"/>
              <a:ext cx="1400940" cy="66479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>
                <a:lnSpc>
                  <a:spcPct val="90000"/>
                </a:lnSpc>
                <a:spcBef>
                  <a:spcPts val="1000"/>
                </a:spcBef>
              </a:pPr>
              <a:r>
                <a:rPr lang="es-ES" sz="1600" dirty="0">
                  <a:solidFill>
                    <a:schemeClr val="accent2">
                      <a:lumMod val="85000"/>
                      <a:lumOff val="1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NIGHT CLUB CUSTOMIZED SHOWS</a:t>
              </a:r>
            </a:p>
          </p:txBody>
        </p:sp>
      </p:grpSp>
      <p:grpSp>
        <p:nvGrpSpPr>
          <p:cNvPr id="4" name="Grupo 3">
            <a:extLst>
              <a:ext uri="{FF2B5EF4-FFF2-40B4-BE49-F238E27FC236}">
                <a16:creationId xmlns:a16="http://schemas.microsoft.com/office/drawing/2014/main" id="{FFDCF109-EE29-1D00-1FAF-E01E44945524}"/>
              </a:ext>
            </a:extLst>
          </p:cNvPr>
          <p:cNvGrpSpPr/>
          <p:nvPr/>
        </p:nvGrpSpPr>
        <p:grpSpPr>
          <a:xfrm>
            <a:off x="13250165" y="697752"/>
            <a:ext cx="7054381" cy="5838310"/>
            <a:chOff x="4483326" y="697752"/>
            <a:chExt cx="7054381" cy="5838310"/>
          </a:xfrm>
        </p:grpSpPr>
        <p:grpSp>
          <p:nvGrpSpPr>
            <p:cNvPr id="5" name="Grupo 4">
              <a:extLst>
                <a:ext uri="{FF2B5EF4-FFF2-40B4-BE49-F238E27FC236}">
                  <a16:creationId xmlns:a16="http://schemas.microsoft.com/office/drawing/2014/main" id="{B8AD76E4-BFCB-1A2D-D873-31F388C19E7C}"/>
                </a:ext>
              </a:extLst>
            </p:cNvPr>
            <p:cNvGrpSpPr/>
            <p:nvPr/>
          </p:nvGrpSpPr>
          <p:grpSpPr>
            <a:xfrm>
              <a:off x="4483326" y="697752"/>
              <a:ext cx="7054381" cy="1814949"/>
              <a:chOff x="4483326" y="697752"/>
              <a:chExt cx="7054381" cy="1814949"/>
            </a:xfrm>
          </p:grpSpPr>
          <p:grpSp>
            <p:nvGrpSpPr>
              <p:cNvPr id="27" name="Grupo 26">
                <a:extLst>
                  <a:ext uri="{FF2B5EF4-FFF2-40B4-BE49-F238E27FC236}">
                    <a16:creationId xmlns:a16="http://schemas.microsoft.com/office/drawing/2014/main" id="{D652258A-1415-0874-2C71-9CF789756479}"/>
                  </a:ext>
                </a:extLst>
              </p:cNvPr>
              <p:cNvGrpSpPr/>
              <p:nvPr/>
            </p:nvGrpSpPr>
            <p:grpSpPr>
              <a:xfrm>
                <a:off x="4483326" y="697752"/>
                <a:ext cx="3424917" cy="1814949"/>
                <a:chOff x="4483326" y="697752"/>
                <a:chExt cx="3424917" cy="1814949"/>
              </a:xfrm>
            </p:grpSpPr>
            <p:sp>
              <p:nvSpPr>
                <p:cNvPr id="34" name="Rectángulo 33">
                  <a:extLst>
                    <a:ext uri="{FF2B5EF4-FFF2-40B4-BE49-F238E27FC236}">
                      <a16:creationId xmlns:a16="http://schemas.microsoft.com/office/drawing/2014/main" id="{3E2170C4-F251-B5C8-B135-F7A5907896E2}"/>
                    </a:ext>
                  </a:extLst>
                </p:cNvPr>
                <p:cNvSpPr/>
                <p:nvPr/>
              </p:nvSpPr>
              <p:spPr>
                <a:xfrm>
                  <a:off x="4483326" y="697752"/>
                  <a:ext cx="3424917" cy="181494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>
                  <a:outerShdw blurRad="254000" dist="38100" dir="2700000" sx="95000" sy="95000" algn="ctr" rotWithShape="0">
                    <a:srgbClr val="000000">
                      <a:alpha val="21000"/>
                    </a:srgb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pic>
              <p:nvPicPr>
                <p:cNvPr id="35" name="Imagen 34">
                  <a:extLst>
                    <a:ext uri="{FF2B5EF4-FFF2-40B4-BE49-F238E27FC236}">
                      <a16:creationId xmlns:a16="http://schemas.microsoft.com/office/drawing/2014/main" id="{18B84562-3D09-8589-7EE3-935397297A9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0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6195784" y="697752"/>
                  <a:ext cx="1712459" cy="1814949"/>
                </a:xfrm>
                <a:prstGeom prst="rect">
                  <a:avLst/>
                </a:prstGeom>
              </p:spPr>
            </p:pic>
            <p:sp>
              <p:nvSpPr>
                <p:cNvPr id="36" name="CuadroTexto 35">
                  <a:extLst>
                    <a:ext uri="{FF2B5EF4-FFF2-40B4-BE49-F238E27FC236}">
                      <a16:creationId xmlns:a16="http://schemas.microsoft.com/office/drawing/2014/main" id="{655B084C-22BA-636E-9AEC-54A670B92C63}"/>
                    </a:ext>
                  </a:extLst>
                </p:cNvPr>
                <p:cNvSpPr txBox="1"/>
                <p:nvPr/>
              </p:nvSpPr>
              <p:spPr>
                <a:xfrm>
                  <a:off x="4662235" y="890734"/>
                  <a:ext cx="1251548" cy="443198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l">
                    <a:lnSpc>
                      <a:spcPct val="90000"/>
                    </a:lnSpc>
                    <a:spcBef>
                      <a:spcPts val="1000"/>
                    </a:spcBef>
                  </a:pPr>
                  <a:r>
                    <a:rPr lang="es-ES" sz="1600" dirty="0">
                      <a:solidFill>
                        <a:schemeClr val="accent2">
                          <a:lumMod val="85000"/>
                          <a:lumOff val="15000"/>
                        </a:schemeClr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FOOTBALL TICKETS</a:t>
                  </a:r>
                </a:p>
              </p:txBody>
            </p:sp>
          </p:grpSp>
          <p:grpSp>
            <p:nvGrpSpPr>
              <p:cNvPr id="28" name="Grupo 27">
                <a:extLst>
                  <a:ext uri="{FF2B5EF4-FFF2-40B4-BE49-F238E27FC236}">
                    <a16:creationId xmlns:a16="http://schemas.microsoft.com/office/drawing/2014/main" id="{40A6975A-EBD2-98A7-C55E-0DDE14030CFD}"/>
                  </a:ext>
                </a:extLst>
              </p:cNvPr>
              <p:cNvGrpSpPr/>
              <p:nvPr/>
            </p:nvGrpSpPr>
            <p:grpSpPr>
              <a:xfrm>
                <a:off x="8112790" y="697752"/>
                <a:ext cx="3424917" cy="1814949"/>
                <a:chOff x="4483326" y="697752"/>
                <a:chExt cx="3424917" cy="1814949"/>
              </a:xfrm>
            </p:grpSpPr>
            <p:sp>
              <p:nvSpPr>
                <p:cNvPr id="29" name="Rectángulo 28">
                  <a:extLst>
                    <a:ext uri="{FF2B5EF4-FFF2-40B4-BE49-F238E27FC236}">
                      <a16:creationId xmlns:a16="http://schemas.microsoft.com/office/drawing/2014/main" id="{89E70E3C-4124-FC0E-207C-A67C803C0BB9}"/>
                    </a:ext>
                  </a:extLst>
                </p:cNvPr>
                <p:cNvSpPr/>
                <p:nvPr/>
              </p:nvSpPr>
              <p:spPr>
                <a:xfrm>
                  <a:off x="4483326" y="697752"/>
                  <a:ext cx="3424917" cy="181494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>
                  <a:outerShdw blurRad="254000" dist="38100" dir="2700000" sx="95000" sy="95000" algn="ctr" rotWithShape="0">
                    <a:srgbClr val="000000">
                      <a:alpha val="21000"/>
                    </a:srgb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pic>
              <p:nvPicPr>
                <p:cNvPr id="31" name="Imagen 30">
                  <a:extLst>
                    <a:ext uri="{FF2B5EF4-FFF2-40B4-BE49-F238E27FC236}">
                      <a16:creationId xmlns:a16="http://schemas.microsoft.com/office/drawing/2014/main" id="{E43E92A4-A49C-0F56-ACCC-874E4CC522A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1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6195784" y="697752"/>
                  <a:ext cx="1712459" cy="1814949"/>
                </a:xfrm>
                <a:prstGeom prst="rect">
                  <a:avLst/>
                </a:prstGeom>
              </p:spPr>
            </p:pic>
            <p:sp>
              <p:nvSpPr>
                <p:cNvPr id="33" name="CuadroTexto 32">
                  <a:extLst>
                    <a:ext uri="{FF2B5EF4-FFF2-40B4-BE49-F238E27FC236}">
                      <a16:creationId xmlns:a16="http://schemas.microsoft.com/office/drawing/2014/main" id="{67C69388-5E1B-ECA8-58E7-2C30A90DA199}"/>
                    </a:ext>
                  </a:extLst>
                </p:cNvPr>
                <p:cNvSpPr txBox="1"/>
                <p:nvPr/>
              </p:nvSpPr>
              <p:spPr>
                <a:xfrm>
                  <a:off x="4662235" y="890734"/>
                  <a:ext cx="1251548" cy="443198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l">
                    <a:lnSpc>
                      <a:spcPct val="90000"/>
                    </a:lnSpc>
                    <a:spcBef>
                      <a:spcPts val="1000"/>
                    </a:spcBef>
                  </a:pPr>
                  <a:r>
                    <a:rPr lang="es-ES" sz="1600" dirty="0">
                      <a:solidFill>
                        <a:schemeClr val="accent2">
                          <a:lumMod val="85000"/>
                          <a:lumOff val="15000"/>
                        </a:schemeClr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SHOPPING EXCURSIONS</a:t>
                  </a:r>
                </a:p>
              </p:txBody>
            </p:sp>
          </p:grpSp>
        </p:grpSp>
        <p:grpSp>
          <p:nvGrpSpPr>
            <p:cNvPr id="6" name="Grupo 5">
              <a:extLst>
                <a:ext uri="{FF2B5EF4-FFF2-40B4-BE49-F238E27FC236}">
                  <a16:creationId xmlns:a16="http://schemas.microsoft.com/office/drawing/2014/main" id="{1C6B07E2-D715-AEF5-E19F-7CFB91F383B6}"/>
                </a:ext>
              </a:extLst>
            </p:cNvPr>
            <p:cNvGrpSpPr/>
            <p:nvPr/>
          </p:nvGrpSpPr>
          <p:grpSpPr>
            <a:xfrm>
              <a:off x="4483326" y="2709432"/>
              <a:ext cx="3424917" cy="1814949"/>
              <a:chOff x="4483326" y="697752"/>
              <a:chExt cx="3424917" cy="1814949"/>
            </a:xfrm>
          </p:grpSpPr>
          <p:sp>
            <p:nvSpPr>
              <p:cNvPr id="21" name="Rectángulo 20">
                <a:extLst>
                  <a:ext uri="{FF2B5EF4-FFF2-40B4-BE49-F238E27FC236}">
                    <a16:creationId xmlns:a16="http://schemas.microsoft.com/office/drawing/2014/main" id="{067ECF88-DD85-610B-F1C2-A0F416EE5F35}"/>
                  </a:ext>
                </a:extLst>
              </p:cNvPr>
              <p:cNvSpPr/>
              <p:nvPr/>
            </p:nvSpPr>
            <p:spPr>
              <a:xfrm>
                <a:off x="4483326" y="697752"/>
                <a:ext cx="3424917" cy="181494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254000" dist="38100" dir="2700000" sx="95000" sy="95000" algn="ctr" rotWithShape="0">
                  <a:srgbClr val="000000">
                    <a:alpha val="21000"/>
                  </a:srgb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22" name="Imagen 21">
                <a:extLst>
                  <a:ext uri="{FF2B5EF4-FFF2-40B4-BE49-F238E27FC236}">
                    <a16:creationId xmlns:a16="http://schemas.microsoft.com/office/drawing/2014/main" id="{312A4E59-3153-132D-0956-0B036D00EA3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195784" y="697752"/>
                <a:ext cx="1712459" cy="1814949"/>
              </a:xfrm>
              <a:prstGeom prst="rect">
                <a:avLst/>
              </a:prstGeom>
            </p:spPr>
          </p:pic>
          <p:sp>
            <p:nvSpPr>
              <p:cNvPr id="26" name="CuadroTexto 25">
                <a:extLst>
                  <a:ext uri="{FF2B5EF4-FFF2-40B4-BE49-F238E27FC236}">
                    <a16:creationId xmlns:a16="http://schemas.microsoft.com/office/drawing/2014/main" id="{2A2122FC-459B-5AC7-C73F-7A89BC618914}"/>
                  </a:ext>
                </a:extLst>
              </p:cNvPr>
              <p:cNvSpPr txBox="1"/>
              <p:nvPr/>
            </p:nvSpPr>
            <p:spPr>
              <a:xfrm>
                <a:off x="4662235" y="890734"/>
                <a:ext cx="1333982" cy="66479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1000"/>
                  </a:spcBef>
                </a:pPr>
                <a:r>
                  <a:rPr lang="es-ES" sz="1600" dirty="0">
                    <a:solidFill>
                      <a:schemeClr val="accent2">
                        <a:lumMod val="85000"/>
                        <a:lumOff val="1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MUSEUM VISITS UNDER CLOSED DOORS</a:t>
                </a:r>
              </a:p>
            </p:txBody>
          </p:sp>
        </p:grpSp>
        <p:sp>
          <p:nvSpPr>
            <p:cNvPr id="7" name="Rectángulo 6">
              <a:extLst>
                <a:ext uri="{FF2B5EF4-FFF2-40B4-BE49-F238E27FC236}">
                  <a16:creationId xmlns:a16="http://schemas.microsoft.com/office/drawing/2014/main" id="{A3D68C3C-4996-B99D-4008-DFF052DA4EE7}"/>
                </a:ext>
              </a:extLst>
            </p:cNvPr>
            <p:cNvSpPr/>
            <p:nvPr/>
          </p:nvSpPr>
          <p:spPr>
            <a:xfrm>
              <a:off x="8112790" y="2709432"/>
              <a:ext cx="3424917" cy="181494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254000" dist="38100" dir="2700000" sx="95000" sy="95000" algn="ctr" rotWithShape="0">
                <a:srgbClr val="000000">
                  <a:alpha val="21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9" name="Imagen 8">
              <a:extLst>
                <a:ext uri="{FF2B5EF4-FFF2-40B4-BE49-F238E27FC236}">
                  <a16:creationId xmlns:a16="http://schemas.microsoft.com/office/drawing/2014/main" id="{2BA294E9-885A-35E7-F3C0-7AF60EE1746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825248" y="2709432"/>
              <a:ext cx="1712459" cy="1814949"/>
            </a:xfrm>
            <a:prstGeom prst="rect">
              <a:avLst/>
            </a:prstGeom>
          </p:spPr>
        </p:pic>
        <p:sp>
          <p:nvSpPr>
            <p:cNvPr id="11" name="CuadroTexto 10">
              <a:extLst>
                <a:ext uri="{FF2B5EF4-FFF2-40B4-BE49-F238E27FC236}">
                  <a16:creationId xmlns:a16="http://schemas.microsoft.com/office/drawing/2014/main" id="{71D5D352-2351-A46E-3331-D023699A456E}"/>
                </a:ext>
              </a:extLst>
            </p:cNvPr>
            <p:cNvSpPr txBox="1"/>
            <p:nvPr/>
          </p:nvSpPr>
          <p:spPr>
            <a:xfrm>
              <a:off x="8291698" y="2902414"/>
              <a:ext cx="1400941" cy="4431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>
                <a:lnSpc>
                  <a:spcPct val="90000"/>
                </a:lnSpc>
                <a:spcBef>
                  <a:spcPts val="1000"/>
                </a:spcBef>
              </a:pPr>
              <a:r>
                <a:rPr lang="es-ES" sz="1600" dirty="0">
                  <a:solidFill>
                    <a:schemeClr val="accent2">
                      <a:lumMod val="85000"/>
                      <a:lumOff val="1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SAILING EXCURSIONS</a:t>
              </a:r>
            </a:p>
          </p:txBody>
        </p:sp>
        <p:sp>
          <p:nvSpPr>
            <p:cNvPr id="13" name="Rectángulo 12">
              <a:extLst>
                <a:ext uri="{FF2B5EF4-FFF2-40B4-BE49-F238E27FC236}">
                  <a16:creationId xmlns:a16="http://schemas.microsoft.com/office/drawing/2014/main" id="{7458CD5B-28EC-2D10-24AC-9940C49011F3}"/>
                </a:ext>
              </a:extLst>
            </p:cNvPr>
            <p:cNvSpPr/>
            <p:nvPr/>
          </p:nvSpPr>
          <p:spPr>
            <a:xfrm>
              <a:off x="4483326" y="4721113"/>
              <a:ext cx="3424917" cy="181494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254000" dist="38100" dir="2700000" sx="95000" sy="95000" algn="ctr" rotWithShape="0">
                <a:srgbClr val="000000">
                  <a:alpha val="21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5" name="Imagen 14">
              <a:extLst>
                <a:ext uri="{FF2B5EF4-FFF2-40B4-BE49-F238E27FC236}">
                  <a16:creationId xmlns:a16="http://schemas.microsoft.com/office/drawing/2014/main" id="{45C5D49B-91CB-0DD2-F6C2-F643F578FCFF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195784" y="4721113"/>
              <a:ext cx="1712459" cy="1814949"/>
            </a:xfrm>
            <a:prstGeom prst="rect">
              <a:avLst/>
            </a:prstGeom>
          </p:spPr>
        </p:pic>
        <p:sp>
          <p:nvSpPr>
            <p:cNvPr id="17" name="CuadroTexto 16">
              <a:extLst>
                <a:ext uri="{FF2B5EF4-FFF2-40B4-BE49-F238E27FC236}">
                  <a16:creationId xmlns:a16="http://schemas.microsoft.com/office/drawing/2014/main" id="{4D4268F5-01D9-ABA9-7F5A-3C501A72AF98}"/>
                </a:ext>
              </a:extLst>
            </p:cNvPr>
            <p:cNvSpPr txBox="1"/>
            <p:nvPr/>
          </p:nvSpPr>
          <p:spPr>
            <a:xfrm>
              <a:off x="4662235" y="4914095"/>
              <a:ext cx="1251548" cy="4431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>
                <a:lnSpc>
                  <a:spcPct val="90000"/>
                </a:lnSpc>
                <a:spcBef>
                  <a:spcPts val="1000"/>
                </a:spcBef>
              </a:pPr>
              <a:r>
                <a:rPr lang="es-ES" sz="1600" dirty="0">
                  <a:solidFill>
                    <a:schemeClr val="accent2">
                      <a:lumMod val="85000"/>
                      <a:lumOff val="1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TEAM BUILDINGS</a:t>
              </a:r>
            </a:p>
          </p:txBody>
        </p:sp>
        <p:sp>
          <p:nvSpPr>
            <p:cNvPr id="18" name="Rectángulo 17">
              <a:extLst>
                <a:ext uri="{FF2B5EF4-FFF2-40B4-BE49-F238E27FC236}">
                  <a16:creationId xmlns:a16="http://schemas.microsoft.com/office/drawing/2014/main" id="{FFC60764-A9FE-6465-CDAD-A5DB59A151EF}"/>
                </a:ext>
              </a:extLst>
            </p:cNvPr>
            <p:cNvSpPr/>
            <p:nvPr/>
          </p:nvSpPr>
          <p:spPr>
            <a:xfrm>
              <a:off x="8112790" y="4721113"/>
              <a:ext cx="3424917" cy="181494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254000" dist="38100" dir="2700000" sx="95000" sy="95000" algn="ctr" rotWithShape="0">
                <a:srgbClr val="000000">
                  <a:alpha val="21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9" name="Imagen 18">
              <a:extLst>
                <a:ext uri="{FF2B5EF4-FFF2-40B4-BE49-F238E27FC236}">
                  <a16:creationId xmlns:a16="http://schemas.microsoft.com/office/drawing/2014/main" id="{F6B529FD-23CC-0F3D-01B2-46970E3EAAB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825248" y="4721113"/>
              <a:ext cx="1712459" cy="1814949"/>
            </a:xfrm>
            <a:prstGeom prst="rect">
              <a:avLst/>
            </a:prstGeom>
          </p:spPr>
        </p:pic>
        <p:sp>
          <p:nvSpPr>
            <p:cNvPr id="20" name="CuadroTexto 19">
              <a:extLst>
                <a:ext uri="{FF2B5EF4-FFF2-40B4-BE49-F238E27FC236}">
                  <a16:creationId xmlns:a16="http://schemas.microsoft.com/office/drawing/2014/main" id="{3F1649B2-1179-732A-D0D3-4B837CC895A1}"/>
                </a:ext>
              </a:extLst>
            </p:cNvPr>
            <p:cNvSpPr txBox="1"/>
            <p:nvPr/>
          </p:nvSpPr>
          <p:spPr>
            <a:xfrm>
              <a:off x="8291699" y="4914095"/>
              <a:ext cx="1400940" cy="4431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>
                <a:lnSpc>
                  <a:spcPct val="90000"/>
                </a:lnSpc>
                <a:spcBef>
                  <a:spcPts val="1000"/>
                </a:spcBef>
              </a:pPr>
              <a:r>
                <a:rPr lang="es-ES" sz="1600" dirty="0">
                  <a:solidFill>
                    <a:schemeClr val="accent2">
                      <a:lumMod val="85000"/>
                      <a:lumOff val="1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GO CAR TOURS (TALKING CARS)</a:t>
              </a:r>
            </a:p>
          </p:txBody>
        </p:sp>
      </p:grpSp>
      <p:sp>
        <p:nvSpPr>
          <p:cNvPr id="3" name="Rectángulo 2">
            <a:extLst>
              <a:ext uri="{FF2B5EF4-FFF2-40B4-BE49-F238E27FC236}">
                <a16:creationId xmlns:a16="http://schemas.microsoft.com/office/drawing/2014/main" id="{94484D79-24E3-37A9-CA7A-73FAF93B2D05}"/>
              </a:ext>
            </a:extLst>
          </p:cNvPr>
          <p:cNvSpPr/>
          <p:nvPr/>
        </p:nvSpPr>
        <p:spPr>
          <a:xfrm>
            <a:off x="0" y="0"/>
            <a:ext cx="4368800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555072C1-5D1B-1603-1B55-7E70160DB49E}"/>
              </a:ext>
            </a:extLst>
          </p:cNvPr>
          <p:cNvSpPr txBox="1"/>
          <p:nvPr/>
        </p:nvSpPr>
        <p:spPr>
          <a:xfrm>
            <a:off x="661212" y="662333"/>
            <a:ext cx="323807" cy="34624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es-ES"/>
            </a:defPPr>
            <a:lvl1pPr>
              <a:lnSpc>
                <a:spcPct val="90000"/>
              </a:lnSpc>
              <a:spcBef>
                <a:spcPts val="1000"/>
              </a:spcBef>
              <a:defRPr sz="2500" b="1">
                <a:solidFill>
                  <a:schemeClr val="bg2">
                    <a:lumMod val="9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s-ES" dirty="0"/>
              <a:t>01</a:t>
            </a:r>
            <a:endParaRPr lang="en-GB" dirty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2163F36E-627D-0286-D2F9-7EC7B25AEC2C}"/>
              </a:ext>
            </a:extLst>
          </p:cNvPr>
          <p:cNvSpPr txBox="1"/>
          <p:nvPr/>
        </p:nvSpPr>
        <p:spPr>
          <a:xfrm>
            <a:off x="1080660" y="662333"/>
            <a:ext cx="323807" cy="34624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>
              <a:lnSpc>
                <a:spcPct val="90000"/>
              </a:lnSpc>
              <a:spcBef>
                <a:spcPts val="1000"/>
              </a:spcBef>
            </a:pPr>
            <a:r>
              <a:rPr lang="es-ES" sz="2500" b="1" dirty="0">
                <a:solidFill>
                  <a:schemeClr val="bg2">
                    <a:lumMod val="9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02</a:t>
            </a:r>
            <a:endParaRPr lang="en-GB" sz="2500" b="1" dirty="0">
              <a:solidFill>
                <a:schemeClr val="bg2">
                  <a:lumMod val="9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05DF0A17-6231-06DB-7DB5-39F83BDF90D6}"/>
              </a:ext>
            </a:extLst>
          </p:cNvPr>
          <p:cNvSpPr txBox="1"/>
          <p:nvPr/>
        </p:nvSpPr>
        <p:spPr>
          <a:xfrm>
            <a:off x="1500108" y="662333"/>
            <a:ext cx="323807" cy="34624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>
              <a:lnSpc>
                <a:spcPct val="90000"/>
              </a:lnSpc>
              <a:spcBef>
                <a:spcPts val="1000"/>
              </a:spcBef>
            </a:pPr>
            <a:r>
              <a:rPr lang="es-ES" sz="2500" b="1" dirty="0">
                <a:solidFill>
                  <a:schemeClr val="bg2">
                    <a:lumMod val="9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03</a:t>
            </a:r>
            <a:endParaRPr lang="en-GB" sz="2500" b="1" dirty="0">
              <a:solidFill>
                <a:schemeClr val="bg2">
                  <a:lumMod val="9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9B3AA062-BD5C-F21F-DBBD-EE025AE0C6C3}"/>
              </a:ext>
            </a:extLst>
          </p:cNvPr>
          <p:cNvSpPr txBox="1"/>
          <p:nvPr/>
        </p:nvSpPr>
        <p:spPr>
          <a:xfrm>
            <a:off x="1919556" y="662333"/>
            <a:ext cx="323807" cy="34624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>
              <a:lnSpc>
                <a:spcPct val="90000"/>
              </a:lnSpc>
              <a:spcBef>
                <a:spcPts val="1000"/>
              </a:spcBef>
            </a:pPr>
            <a:r>
              <a:rPr lang="es-ES" sz="2500" b="1" dirty="0">
                <a:solidFill>
                  <a:schemeClr val="bg2">
                    <a:lumMod val="9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04</a:t>
            </a:r>
            <a:endParaRPr lang="en-GB" sz="2500" b="1" dirty="0">
              <a:solidFill>
                <a:schemeClr val="bg2">
                  <a:lumMod val="9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3B35F581-A7E5-925F-B64E-F6C37B597BF1}"/>
              </a:ext>
            </a:extLst>
          </p:cNvPr>
          <p:cNvSpPr txBox="1"/>
          <p:nvPr/>
        </p:nvSpPr>
        <p:spPr>
          <a:xfrm>
            <a:off x="2339003" y="662333"/>
            <a:ext cx="323807" cy="34624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es-ES"/>
            </a:defPPr>
            <a:lvl1pPr>
              <a:lnSpc>
                <a:spcPct val="90000"/>
              </a:lnSpc>
              <a:spcBef>
                <a:spcPts val="1000"/>
              </a:spcBef>
              <a:defRPr sz="2500" b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s-ES" dirty="0"/>
              <a:t>05</a:t>
            </a:r>
            <a:endParaRPr lang="en-GB" dirty="0"/>
          </a:p>
        </p:txBody>
      </p:sp>
      <p:cxnSp>
        <p:nvCxnSpPr>
          <p:cNvPr id="23" name="Conector recto 22">
            <a:extLst>
              <a:ext uri="{FF2B5EF4-FFF2-40B4-BE49-F238E27FC236}">
                <a16:creationId xmlns:a16="http://schemas.microsoft.com/office/drawing/2014/main" id="{2E69A13E-BCEB-23EC-3454-E0ECE5E6DF38}"/>
              </a:ext>
            </a:extLst>
          </p:cNvPr>
          <p:cNvCxnSpPr>
            <a:cxnSpLocks/>
          </p:cNvCxnSpPr>
          <p:nvPr/>
        </p:nvCxnSpPr>
        <p:spPr>
          <a:xfrm>
            <a:off x="2339003" y="1019520"/>
            <a:ext cx="323807" cy="0"/>
          </a:xfrm>
          <a:prstGeom prst="line">
            <a:avLst/>
          </a:prstGeom>
          <a:ln w="44450" cap="rnd">
            <a:solidFill>
              <a:srgbClr val="C0000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CuadroTexto 23">
            <a:extLst>
              <a:ext uri="{FF2B5EF4-FFF2-40B4-BE49-F238E27FC236}">
                <a16:creationId xmlns:a16="http://schemas.microsoft.com/office/drawing/2014/main" id="{3457DD00-B430-CC72-BF80-FF50EFAE74D4}"/>
              </a:ext>
            </a:extLst>
          </p:cNvPr>
          <p:cNvSpPr txBox="1"/>
          <p:nvPr/>
        </p:nvSpPr>
        <p:spPr>
          <a:xfrm>
            <a:off x="644745" y="1081226"/>
            <a:ext cx="2283767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>
              <a:lnSpc>
                <a:spcPct val="90000"/>
              </a:lnSpc>
              <a:spcBef>
                <a:spcPts val="1000"/>
              </a:spcBef>
            </a:pPr>
            <a:r>
              <a:rPr lang="es-ES" sz="4000" b="1" dirty="0">
                <a:solidFill>
                  <a:schemeClr val="accent2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ACTIVITIES</a:t>
            </a: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988BDC3F-547F-3B49-FFBE-9BF55A77C718}"/>
              </a:ext>
            </a:extLst>
          </p:cNvPr>
          <p:cNvSpPr txBox="1"/>
          <p:nvPr/>
        </p:nvSpPr>
        <p:spPr>
          <a:xfrm>
            <a:off x="643732" y="1765498"/>
            <a:ext cx="3256756" cy="144039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lnSpc>
                <a:spcPct val="90000"/>
              </a:lnSpc>
              <a:spcBef>
                <a:spcPts val="1000"/>
              </a:spcBef>
            </a:pPr>
            <a:r>
              <a:rPr lang="es-ES" sz="2600" dirty="0">
                <a:solidFill>
                  <a:schemeClr val="accent2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Cultural </a:t>
            </a:r>
            <a:r>
              <a:rPr lang="es-ES" sz="2600" dirty="0" err="1">
                <a:solidFill>
                  <a:schemeClr val="accent2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activities</a:t>
            </a:r>
            <a:r>
              <a:rPr lang="es-ES" sz="2600" dirty="0">
                <a:solidFill>
                  <a:schemeClr val="accent2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, </a:t>
            </a:r>
            <a:r>
              <a:rPr lang="es-ES" sz="2600" dirty="0" err="1">
                <a:solidFill>
                  <a:schemeClr val="accent2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leisure</a:t>
            </a:r>
            <a:r>
              <a:rPr lang="es-ES" sz="2600" dirty="0">
                <a:solidFill>
                  <a:schemeClr val="accent2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, </a:t>
            </a:r>
            <a:r>
              <a:rPr lang="es-ES" sz="2600" dirty="0" err="1">
                <a:solidFill>
                  <a:schemeClr val="accent2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team</a:t>
            </a:r>
            <a:r>
              <a:rPr lang="es-ES" sz="2600" dirty="0">
                <a:solidFill>
                  <a:schemeClr val="accent2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s-ES" sz="2600" dirty="0" err="1">
                <a:solidFill>
                  <a:schemeClr val="accent2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building</a:t>
            </a:r>
            <a:r>
              <a:rPr lang="es-ES" sz="2600" dirty="0">
                <a:solidFill>
                  <a:schemeClr val="accent2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, </a:t>
            </a:r>
            <a:r>
              <a:rPr lang="es-ES" sz="2600" dirty="0" err="1">
                <a:solidFill>
                  <a:schemeClr val="accent2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sports</a:t>
            </a:r>
            <a:r>
              <a:rPr lang="es-ES" sz="2600" dirty="0">
                <a:solidFill>
                  <a:schemeClr val="accent2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…</a:t>
            </a:r>
            <a:r>
              <a:rPr lang="es-ES" sz="2600" dirty="0" err="1">
                <a:solidFill>
                  <a:schemeClr val="accent2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tailor</a:t>
            </a:r>
            <a:r>
              <a:rPr lang="es-ES" sz="2600" dirty="0">
                <a:solidFill>
                  <a:schemeClr val="accent2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s-ES" sz="2600" dirty="0" err="1">
                <a:solidFill>
                  <a:schemeClr val="accent2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made</a:t>
            </a:r>
            <a:r>
              <a:rPr lang="es-ES" sz="2600" dirty="0">
                <a:solidFill>
                  <a:schemeClr val="accent2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s-ES" sz="2600" dirty="0" err="1">
                <a:solidFill>
                  <a:schemeClr val="accent2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according</a:t>
            </a:r>
            <a:r>
              <a:rPr lang="es-ES" sz="2600" dirty="0">
                <a:solidFill>
                  <a:schemeClr val="accent2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s-ES" sz="2600" dirty="0" err="1">
                <a:solidFill>
                  <a:schemeClr val="accent2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to</a:t>
            </a:r>
            <a:r>
              <a:rPr lang="es-ES" sz="2600" dirty="0">
                <a:solidFill>
                  <a:schemeClr val="accent2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s-ES" sz="2600" dirty="0" err="1">
                <a:solidFill>
                  <a:schemeClr val="accent2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your</a:t>
            </a:r>
            <a:r>
              <a:rPr lang="es-ES" sz="2600" dirty="0">
                <a:solidFill>
                  <a:schemeClr val="accent2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s-ES" sz="2600" dirty="0" err="1">
                <a:solidFill>
                  <a:schemeClr val="accent2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goals</a:t>
            </a:r>
            <a:r>
              <a:rPr lang="es-ES" sz="2600" dirty="0">
                <a:solidFill>
                  <a:schemeClr val="accent2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.</a:t>
            </a:r>
          </a:p>
        </p:txBody>
      </p:sp>
      <p:sp>
        <p:nvSpPr>
          <p:cNvPr id="80" name="CuadroTexto 79">
            <a:extLst>
              <a:ext uri="{FF2B5EF4-FFF2-40B4-BE49-F238E27FC236}">
                <a16:creationId xmlns:a16="http://schemas.microsoft.com/office/drawing/2014/main" id="{B9726602-D44A-C2BC-A6D4-F08E7E84B7B1}"/>
              </a:ext>
            </a:extLst>
          </p:cNvPr>
          <p:cNvSpPr txBox="1"/>
          <p:nvPr/>
        </p:nvSpPr>
        <p:spPr>
          <a:xfrm>
            <a:off x="668241" y="334963"/>
            <a:ext cx="1363760" cy="1261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lnSpc>
                <a:spcPct val="80000"/>
              </a:lnSpc>
              <a:spcBef>
                <a:spcPts val="1000"/>
              </a:spcBef>
            </a:pPr>
            <a:r>
              <a:rPr lang="en-GB" sz="10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Alo</a:t>
            </a:r>
            <a:r>
              <a:rPr lang="en-GB" sz="1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Spain DMC</a:t>
            </a:r>
          </a:p>
        </p:txBody>
      </p:sp>
    </p:spTree>
    <p:extLst>
      <p:ext uri="{BB962C8B-B14F-4D97-AF65-F5344CB8AC3E}">
        <p14:creationId xmlns:p14="http://schemas.microsoft.com/office/powerpoint/2010/main" val="3714042230"/>
      </p:ext>
    </p:extLst>
  </p:cSld>
  <p:clrMapOvr>
    <a:masterClrMapping/>
  </p:clrMapOvr>
  <p:transition spd="slow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3CF969F8-5854-5AF6-9456-8D51C5029196}"/>
              </a:ext>
            </a:extLst>
          </p:cNvPr>
          <p:cNvSpPr txBox="1"/>
          <p:nvPr/>
        </p:nvSpPr>
        <p:spPr>
          <a:xfrm>
            <a:off x="658814" y="5138382"/>
            <a:ext cx="6524184" cy="90024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lnSpc>
                <a:spcPct val="90000"/>
              </a:lnSpc>
              <a:spcBef>
                <a:spcPts val="1000"/>
              </a:spcBef>
            </a:pPr>
            <a:r>
              <a:rPr lang="en-GB" sz="6500" b="1" i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REFERENCES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FDB808B3-3945-0EAD-962E-E146E455E1AB}"/>
              </a:ext>
            </a:extLst>
          </p:cNvPr>
          <p:cNvSpPr txBox="1"/>
          <p:nvPr/>
        </p:nvSpPr>
        <p:spPr>
          <a:xfrm>
            <a:off x="8757232" y="3974132"/>
            <a:ext cx="3704100" cy="38779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lnSpc>
                <a:spcPct val="90000"/>
              </a:lnSpc>
              <a:spcBef>
                <a:spcPts val="1000"/>
              </a:spcBef>
            </a:pPr>
            <a:r>
              <a:rPr lang="en-GB" sz="280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04</a:t>
            </a:r>
          </a:p>
        </p:txBody>
      </p:sp>
    </p:spTree>
    <p:extLst>
      <p:ext uri="{BB962C8B-B14F-4D97-AF65-F5344CB8AC3E}">
        <p14:creationId xmlns:p14="http://schemas.microsoft.com/office/powerpoint/2010/main" val="3251932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upo 8">
            <a:extLst>
              <a:ext uri="{FF2B5EF4-FFF2-40B4-BE49-F238E27FC236}">
                <a16:creationId xmlns:a16="http://schemas.microsoft.com/office/drawing/2014/main" id="{A2D28E06-7A93-7731-98F5-34737BD1EAB1}"/>
              </a:ext>
            </a:extLst>
          </p:cNvPr>
          <p:cNvGrpSpPr/>
          <p:nvPr/>
        </p:nvGrpSpPr>
        <p:grpSpPr>
          <a:xfrm>
            <a:off x="0" y="0"/>
            <a:ext cx="12405361" cy="6858000"/>
            <a:chOff x="0" y="0"/>
            <a:chExt cx="12405361" cy="685800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E86E2A69-FF84-EC4F-E022-521041024AF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25000" contrast="-3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0" y="0"/>
              <a:ext cx="12192000" cy="6858000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7" name="CuadroTexto 6">
              <a:extLst>
                <a:ext uri="{FF2B5EF4-FFF2-40B4-BE49-F238E27FC236}">
                  <a16:creationId xmlns:a16="http://schemas.microsoft.com/office/drawing/2014/main" id="{A83126E6-0F9C-E411-DD89-696B62A084FB}"/>
                </a:ext>
              </a:extLst>
            </p:cNvPr>
            <p:cNvSpPr txBox="1"/>
            <p:nvPr/>
          </p:nvSpPr>
          <p:spPr>
            <a:xfrm>
              <a:off x="668241" y="334963"/>
              <a:ext cx="1363760" cy="1261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>
                <a:lnSpc>
                  <a:spcPct val="80000"/>
                </a:lnSpc>
                <a:spcBef>
                  <a:spcPts val="1000"/>
                </a:spcBef>
              </a:pPr>
              <a:r>
                <a:rPr lang="en-GB" sz="1000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Alo</a:t>
              </a:r>
              <a:r>
                <a:rPr lang="en-GB" sz="10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Spain DMC</a:t>
              </a:r>
            </a:p>
          </p:txBody>
        </p:sp>
        <p:sp>
          <p:nvSpPr>
            <p:cNvPr id="8" name="CuadroTexto 7">
              <a:extLst>
                <a:ext uri="{FF2B5EF4-FFF2-40B4-BE49-F238E27FC236}">
                  <a16:creationId xmlns:a16="http://schemas.microsoft.com/office/drawing/2014/main" id="{6C17948E-8BD3-CB21-E475-56BDF22889D8}"/>
                </a:ext>
              </a:extLst>
            </p:cNvPr>
            <p:cNvSpPr txBox="1"/>
            <p:nvPr/>
          </p:nvSpPr>
          <p:spPr>
            <a:xfrm>
              <a:off x="11041601" y="334963"/>
              <a:ext cx="1363760" cy="1261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>
                <a:lnSpc>
                  <a:spcPct val="80000"/>
                </a:lnSpc>
                <a:spcBef>
                  <a:spcPts val="1000"/>
                </a:spcBef>
              </a:pPr>
              <a:r>
                <a:rPr lang="en-GB" sz="10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VB Group</a:t>
              </a:r>
            </a:p>
          </p:txBody>
        </p:sp>
      </p:grpSp>
      <p:grpSp>
        <p:nvGrpSpPr>
          <p:cNvPr id="52" name="Grupo 51">
            <a:extLst>
              <a:ext uri="{FF2B5EF4-FFF2-40B4-BE49-F238E27FC236}">
                <a16:creationId xmlns:a16="http://schemas.microsoft.com/office/drawing/2014/main" id="{80EBF420-D6C8-C086-6D0F-EEA1A25C5AEA}"/>
              </a:ext>
            </a:extLst>
          </p:cNvPr>
          <p:cNvGrpSpPr/>
          <p:nvPr/>
        </p:nvGrpSpPr>
        <p:grpSpPr>
          <a:xfrm>
            <a:off x="1782514" y="-54592"/>
            <a:ext cx="54764716" cy="7217874"/>
            <a:chOff x="1789473" y="-54592"/>
            <a:chExt cx="54764716" cy="7217874"/>
          </a:xfrm>
        </p:grpSpPr>
        <p:grpSp>
          <p:nvGrpSpPr>
            <p:cNvPr id="4" name="Grupo 3">
              <a:extLst>
                <a:ext uri="{FF2B5EF4-FFF2-40B4-BE49-F238E27FC236}">
                  <a16:creationId xmlns:a16="http://schemas.microsoft.com/office/drawing/2014/main" id="{1E84B8CC-5A30-49C7-9745-9F3223D29B19}"/>
                </a:ext>
              </a:extLst>
            </p:cNvPr>
            <p:cNvGrpSpPr/>
            <p:nvPr/>
          </p:nvGrpSpPr>
          <p:grpSpPr>
            <a:xfrm>
              <a:off x="1789473" y="-54592"/>
              <a:ext cx="9010304" cy="7177515"/>
              <a:chOff x="2482935" y="-54592"/>
              <a:chExt cx="9010304" cy="7177515"/>
            </a:xfrm>
          </p:grpSpPr>
          <p:sp>
            <p:nvSpPr>
              <p:cNvPr id="14" name="Forma libre 13">
                <a:extLst>
                  <a:ext uri="{FF2B5EF4-FFF2-40B4-BE49-F238E27FC236}">
                    <a16:creationId xmlns:a16="http://schemas.microsoft.com/office/drawing/2014/main" id="{975B0000-C5D2-F402-46EB-02A786E0BE24}"/>
                  </a:ext>
                </a:extLst>
              </p:cNvPr>
              <p:cNvSpPr/>
              <p:nvPr/>
            </p:nvSpPr>
            <p:spPr>
              <a:xfrm rot="11883912" flipH="1">
                <a:off x="2482935" y="-54592"/>
                <a:ext cx="8290511" cy="7177515"/>
              </a:xfrm>
              <a:custGeom>
                <a:avLst/>
                <a:gdLst>
                  <a:gd name="connsiteX0" fmla="*/ 0 w 8290511"/>
                  <a:gd name="connsiteY0" fmla="*/ 4931924 h 7177515"/>
                  <a:gd name="connsiteX1" fmla="*/ 6884553 w 8290511"/>
                  <a:gd name="connsiteY1" fmla="*/ 7177515 h 7177515"/>
                  <a:gd name="connsiteX2" fmla="*/ 8290511 w 8290511"/>
                  <a:gd name="connsiteY2" fmla="*/ 2867117 h 7177515"/>
                  <a:gd name="connsiteX3" fmla="*/ 1867806 w 8290511"/>
                  <a:gd name="connsiteY3" fmla="*/ 772170 h 7177515"/>
                  <a:gd name="connsiteX4" fmla="*/ 1613720 w 8290511"/>
                  <a:gd name="connsiteY4" fmla="*/ 0 h 7177515"/>
                  <a:gd name="connsiteX5" fmla="*/ 1408890 w 8290511"/>
                  <a:gd name="connsiteY5" fmla="*/ 622481 h 7177515"/>
                  <a:gd name="connsiteX6" fmla="*/ 1405958 w 8290511"/>
                  <a:gd name="connsiteY6" fmla="*/ 621525 h 71775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290511" h="7177515">
                    <a:moveTo>
                      <a:pt x="0" y="4931924"/>
                    </a:moveTo>
                    <a:lnTo>
                      <a:pt x="6884553" y="7177515"/>
                    </a:lnTo>
                    <a:lnTo>
                      <a:pt x="8290511" y="2867117"/>
                    </a:lnTo>
                    <a:lnTo>
                      <a:pt x="1867806" y="772170"/>
                    </a:lnTo>
                    <a:lnTo>
                      <a:pt x="1613720" y="0"/>
                    </a:lnTo>
                    <a:lnTo>
                      <a:pt x="1408890" y="622481"/>
                    </a:lnTo>
                    <a:lnTo>
                      <a:pt x="1405958" y="621525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GB"/>
              </a:p>
            </p:txBody>
          </p:sp>
          <p:sp>
            <p:nvSpPr>
              <p:cNvPr id="6" name="Subtítulo 4">
                <a:extLst>
                  <a:ext uri="{FF2B5EF4-FFF2-40B4-BE49-F238E27FC236}">
                    <a16:creationId xmlns:a16="http://schemas.microsoft.com/office/drawing/2014/main" id="{3BA37E56-DF83-36B4-AC6A-56A0EDCB131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891514" y="3434934"/>
                <a:ext cx="3601725" cy="2769989"/>
              </a:xfrm>
              <a:prstGeom prst="rect">
                <a:avLst/>
              </a:prstGeom>
              <a:ln>
                <a:noFill/>
              </a:ln>
            </p:spPr>
            <p:txBody>
              <a:bodyPr vert="horz" wrap="square" lIns="0" tIns="0" rIns="0" bIns="0" rtlCol="0" anchor="t">
                <a:spAutoFit/>
              </a:bodyPr>
              <a:lstStyle>
                <a:defPPr>
                  <a:defRPr lang="es-ES"/>
                </a:defPPr>
                <a:lvl1pPr indent="0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>
                    <a:solidFill>
                      <a:schemeClr val="bg1"/>
                    </a:solidFill>
                    <a:latin typeface="Nestle Text Book" pitchFamily="2" charset="0"/>
                  </a:defRPr>
                </a:lvl1pPr>
                <a:lvl2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400">
                    <a:solidFill>
                      <a:schemeClr val="bg1"/>
                    </a:solidFill>
                    <a:latin typeface="Nestle Text Book" pitchFamily="2" charset="0"/>
                  </a:defRPr>
                </a:lvl2pPr>
                <a:lvl3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200">
                    <a:solidFill>
                      <a:schemeClr val="bg1"/>
                    </a:solidFill>
                    <a:latin typeface="Nestle Text Book" pitchFamily="2" charset="0"/>
                  </a:defRPr>
                </a:lvl3pPr>
                <a:lvl4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>
                    <a:solidFill>
                      <a:schemeClr val="bg1"/>
                    </a:solidFill>
                    <a:latin typeface="Nestle Text Book" pitchFamily="2" charset="0"/>
                  </a:defRPr>
                </a:lvl4pPr>
                <a:lvl5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>
                    <a:solidFill>
                      <a:schemeClr val="bg1"/>
                    </a:solidFill>
                    <a:latin typeface="Nestle Text Book" pitchFamily="2" charset="0"/>
                  </a:defRPr>
                </a:lvl5pPr>
                <a:lvl6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/>
                </a:lvl6pPr>
                <a:lvl7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/>
                </a:lvl7pPr>
                <a:lvl8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/>
                </a:lvl8pPr>
                <a:lvl9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/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s-ES" sz="20000" b="1" u="none" strike="noStrike" kern="1200" cap="none" spc="0" normalizeH="0" baseline="0" noProof="0" dirty="0">
                    <a:ln>
                      <a:noFill/>
                    </a:ln>
                    <a:solidFill>
                      <a:schemeClr val="bg1">
                        <a:lumMod val="65000"/>
                        <a:alpha val="21389"/>
                      </a:schemeClr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01</a:t>
                </a:r>
              </a:p>
            </p:txBody>
          </p:sp>
          <p:sp>
            <p:nvSpPr>
              <p:cNvPr id="5" name="Subtítulo 4">
                <a:extLst>
                  <a:ext uri="{FF2B5EF4-FFF2-40B4-BE49-F238E27FC236}">
                    <a16:creationId xmlns:a16="http://schemas.microsoft.com/office/drawing/2014/main" id="{E2622432-4112-6370-3D2D-CB59825B853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544556" y="1291503"/>
                <a:ext cx="3757282" cy="1216615"/>
              </a:xfrm>
              <a:prstGeom prst="rect">
                <a:avLst/>
              </a:prstGeom>
              <a:ln>
                <a:noFill/>
              </a:ln>
            </p:spPr>
            <p:txBody>
              <a:bodyPr vert="horz" wrap="square" lIns="0" tIns="0" rIns="0" bIns="0" rtlCol="0" anchor="t">
                <a:spAutoFit/>
              </a:bodyPr>
              <a:lstStyle>
                <a:defPPr>
                  <a:defRPr lang="es-ES"/>
                </a:defPPr>
                <a:lvl1pPr indent="0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>
                    <a:solidFill>
                      <a:schemeClr val="bg1"/>
                    </a:solidFill>
                    <a:latin typeface="Nestle Text Book" pitchFamily="2" charset="0"/>
                  </a:defRPr>
                </a:lvl1pPr>
                <a:lvl2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400">
                    <a:solidFill>
                      <a:schemeClr val="bg1"/>
                    </a:solidFill>
                    <a:latin typeface="Nestle Text Book" pitchFamily="2" charset="0"/>
                  </a:defRPr>
                </a:lvl2pPr>
                <a:lvl3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200">
                    <a:solidFill>
                      <a:schemeClr val="bg1"/>
                    </a:solidFill>
                    <a:latin typeface="Nestle Text Book" pitchFamily="2" charset="0"/>
                  </a:defRPr>
                </a:lvl3pPr>
                <a:lvl4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>
                    <a:solidFill>
                      <a:schemeClr val="bg1"/>
                    </a:solidFill>
                    <a:latin typeface="Nestle Text Book" pitchFamily="2" charset="0"/>
                  </a:defRPr>
                </a:lvl4pPr>
                <a:lvl5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>
                    <a:solidFill>
                      <a:schemeClr val="bg1"/>
                    </a:solidFill>
                    <a:latin typeface="Nestle Text Book" pitchFamily="2" charset="0"/>
                  </a:defRPr>
                </a:lvl5pPr>
                <a:lvl6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/>
                </a:lvl6pPr>
                <a:lvl7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/>
                </a:lvl7pPr>
                <a:lvl8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/>
                </a:lvl8pPr>
                <a:lvl9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/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12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Thanks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again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for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everything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, </a:t>
                </a:r>
                <a:b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all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last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-minute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changes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and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special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requests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All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worked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very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well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and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we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are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happy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12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J.H - Marketing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Communication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Specialist</a:t>
                </a:r>
                <a:endParaRPr kumimoji="0" lang="es-ES" sz="160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1" name="Grupo 10">
              <a:extLst>
                <a:ext uri="{FF2B5EF4-FFF2-40B4-BE49-F238E27FC236}">
                  <a16:creationId xmlns:a16="http://schemas.microsoft.com/office/drawing/2014/main" id="{AA659D0A-52AB-4B18-94A8-0F155A82DFF7}"/>
                </a:ext>
              </a:extLst>
            </p:cNvPr>
            <p:cNvGrpSpPr/>
            <p:nvPr/>
          </p:nvGrpSpPr>
          <p:grpSpPr>
            <a:xfrm>
              <a:off x="9406015" y="-14233"/>
              <a:ext cx="9000030" cy="7177515"/>
              <a:chOff x="2482935" y="-54592"/>
              <a:chExt cx="9000030" cy="7177515"/>
            </a:xfrm>
          </p:grpSpPr>
          <p:sp>
            <p:nvSpPr>
              <p:cNvPr id="12" name="Forma libre 11">
                <a:extLst>
                  <a:ext uri="{FF2B5EF4-FFF2-40B4-BE49-F238E27FC236}">
                    <a16:creationId xmlns:a16="http://schemas.microsoft.com/office/drawing/2014/main" id="{891930D3-4E3A-B17F-1665-5D064CC7AA23}"/>
                  </a:ext>
                </a:extLst>
              </p:cNvPr>
              <p:cNvSpPr/>
              <p:nvPr/>
            </p:nvSpPr>
            <p:spPr>
              <a:xfrm rot="11883912" flipH="1">
                <a:off x="2482935" y="-54592"/>
                <a:ext cx="8290511" cy="7177515"/>
              </a:xfrm>
              <a:custGeom>
                <a:avLst/>
                <a:gdLst>
                  <a:gd name="connsiteX0" fmla="*/ 0 w 8290511"/>
                  <a:gd name="connsiteY0" fmla="*/ 4931924 h 7177515"/>
                  <a:gd name="connsiteX1" fmla="*/ 6884553 w 8290511"/>
                  <a:gd name="connsiteY1" fmla="*/ 7177515 h 7177515"/>
                  <a:gd name="connsiteX2" fmla="*/ 8290511 w 8290511"/>
                  <a:gd name="connsiteY2" fmla="*/ 2867117 h 7177515"/>
                  <a:gd name="connsiteX3" fmla="*/ 1867806 w 8290511"/>
                  <a:gd name="connsiteY3" fmla="*/ 772170 h 7177515"/>
                  <a:gd name="connsiteX4" fmla="*/ 1613720 w 8290511"/>
                  <a:gd name="connsiteY4" fmla="*/ 0 h 7177515"/>
                  <a:gd name="connsiteX5" fmla="*/ 1408890 w 8290511"/>
                  <a:gd name="connsiteY5" fmla="*/ 622481 h 7177515"/>
                  <a:gd name="connsiteX6" fmla="*/ 1405958 w 8290511"/>
                  <a:gd name="connsiteY6" fmla="*/ 621525 h 71775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290511" h="7177515">
                    <a:moveTo>
                      <a:pt x="0" y="4931924"/>
                    </a:moveTo>
                    <a:lnTo>
                      <a:pt x="6884553" y="7177515"/>
                    </a:lnTo>
                    <a:lnTo>
                      <a:pt x="8290511" y="2867117"/>
                    </a:lnTo>
                    <a:lnTo>
                      <a:pt x="1867806" y="772170"/>
                    </a:lnTo>
                    <a:lnTo>
                      <a:pt x="1613720" y="0"/>
                    </a:lnTo>
                    <a:lnTo>
                      <a:pt x="1408890" y="622481"/>
                    </a:lnTo>
                    <a:lnTo>
                      <a:pt x="1405958" y="621525"/>
                    </a:lnTo>
                    <a:close/>
                  </a:path>
                </a:pathLst>
              </a:cu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GB"/>
              </a:p>
            </p:txBody>
          </p:sp>
          <p:sp>
            <p:nvSpPr>
              <p:cNvPr id="13" name="Subtítulo 4">
                <a:extLst>
                  <a:ext uri="{FF2B5EF4-FFF2-40B4-BE49-F238E27FC236}">
                    <a16:creationId xmlns:a16="http://schemas.microsoft.com/office/drawing/2014/main" id="{3F168570-329C-7395-F0FC-FCAF8807727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881240" y="3434934"/>
                <a:ext cx="3601725" cy="2769989"/>
              </a:xfrm>
              <a:prstGeom prst="rect">
                <a:avLst/>
              </a:prstGeom>
              <a:ln>
                <a:noFill/>
              </a:ln>
            </p:spPr>
            <p:txBody>
              <a:bodyPr vert="horz" wrap="square" lIns="0" tIns="0" rIns="0" bIns="0" rtlCol="0" anchor="t">
                <a:spAutoFit/>
              </a:bodyPr>
              <a:lstStyle>
                <a:defPPr>
                  <a:defRPr lang="es-ES"/>
                </a:defPPr>
                <a:lvl1pPr indent="0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>
                    <a:solidFill>
                      <a:schemeClr val="bg1"/>
                    </a:solidFill>
                    <a:latin typeface="Nestle Text Book" pitchFamily="2" charset="0"/>
                  </a:defRPr>
                </a:lvl1pPr>
                <a:lvl2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400">
                    <a:solidFill>
                      <a:schemeClr val="bg1"/>
                    </a:solidFill>
                    <a:latin typeface="Nestle Text Book" pitchFamily="2" charset="0"/>
                  </a:defRPr>
                </a:lvl2pPr>
                <a:lvl3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200">
                    <a:solidFill>
                      <a:schemeClr val="bg1"/>
                    </a:solidFill>
                    <a:latin typeface="Nestle Text Book" pitchFamily="2" charset="0"/>
                  </a:defRPr>
                </a:lvl3pPr>
                <a:lvl4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>
                    <a:solidFill>
                      <a:schemeClr val="bg1"/>
                    </a:solidFill>
                    <a:latin typeface="Nestle Text Book" pitchFamily="2" charset="0"/>
                  </a:defRPr>
                </a:lvl4pPr>
                <a:lvl5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>
                    <a:solidFill>
                      <a:schemeClr val="bg1"/>
                    </a:solidFill>
                    <a:latin typeface="Nestle Text Book" pitchFamily="2" charset="0"/>
                  </a:defRPr>
                </a:lvl5pPr>
                <a:lvl6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/>
                </a:lvl6pPr>
                <a:lvl7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/>
                </a:lvl7pPr>
                <a:lvl8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/>
                </a:lvl8pPr>
                <a:lvl9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/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s-ES" sz="20000" b="1" u="none" strike="noStrike" kern="1200" cap="none" spc="0" normalizeH="0" baseline="0" noProof="0" dirty="0">
                    <a:ln>
                      <a:noFill/>
                    </a:ln>
                    <a:solidFill>
                      <a:schemeClr val="bg1">
                        <a:lumMod val="65000"/>
                        <a:alpha val="21389"/>
                      </a:schemeClr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02</a:t>
                </a:r>
              </a:p>
            </p:txBody>
          </p:sp>
          <p:sp>
            <p:nvSpPr>
              <p:cNvPr id="15" name="Subtítulo 4">
                <a:extLst>
                  <a:ext uri="{FF2B5EF4-FFF2-40B4-BE49-F238E27FC236}">
                    <a16:creationId xmlns:a16="http://schemas.microsoft.com/office/drawing/2014/main" id="{C7245910-00DE-7C98-CB9D-0BFBF370AAA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544556" y="1291503"/>
                <a:ext cx="4119075" cy="2576218"/>
              </a:xfrm>
              <a:prstGeom prst="rect">
                <a:avLst/>
              </a:prstGeom>
              <a:ln>
                <a:noFill/>
              </a:ln>
            </p:spPr>
            <p:txBody>
              <a:bodyPr vert="horz" wrap="square" lIns="0" tIns="0" rIns="0" bIns="0" rtlCol="0" anchor="t">
                <a:spAutoFit/>
              </a:bodyPr>
              <a:lstStyle>
                <a:defPPr>
                  <a:defRPr lang="es-ES"/>
                </a:defPPr>
                <a:lvl1pPr indent="0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>
                    <a:solidFill>
                      <a:schemeClr val="bg1"/>
                    </a:solidFill>
                    <a:latin typeface="Nestle Text Book" pitchFamily="2" charset="0"/>
                  </a:defRPr>
                </a:lvl1pPr>
                <a:lvl2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400">
                    <a:solidFill>
                      <a:schemeClr val="bg1"/>
                    </a:solidFill>
                    <a:latin typeface="Nestle Text Book" pitchFamily="2" charset="0"/>
                  </a:defRPr>
                </a:lvl2pPr>
                <a:lvl3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200">
                    <a:solidFill>
                      <a:schemeClr val="bg1"/>
                    </a:solidFill>
                    <a:latin typeface="Nestle Text Book" pitchFamily="2" charset="0"/>
                  </a:defRPr>
                </a:lvl3pPr>
                <a:lvl4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>
                    <a:solidFill>
                      <a:schemeClr val="bg1"/>
                    </a:solidFill>
                    <a:latin typeface="Nestle Text Book" pitchFamily="2" charset="0"/>
                  </a:defRPr>
                </a:lvl4pPr>
                <a:lvl5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>
                    <a:solidFill>
                      <a:schemeClr val="bg1"/>
                    </a:solidFill>
                    <a:latin typeface="Nestle Text Book" pitchFamily="2" charset="0"/>
                  </a:defRPr>
                </a:lvl5pPr>
                <a:lvl6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/>
                </a:lvl6pPr>
                <a:lvl7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/>
                </a:lvl7pPr>
                <a:lvl8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/>
                </a:lvl8pPr>
                <a:lvl9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/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12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On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behalf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of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Delonghi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Egypt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, I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would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like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b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to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express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my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sincere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appreciation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for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all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b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the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professional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input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we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got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from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ALO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Spain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12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Services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were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really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outstanding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that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results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b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in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the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success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of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the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event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that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was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really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appreciated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by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all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Delonghi’s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guests</a:t>
                </a:r>
                <a:r>
                  <a:rPr lang="es-ES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  <a:endParaRPr kumimoji="0" lang="es-ES" sz="160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12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Nader Samy -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Managing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Director Pioneer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Events</a:t>
                </a:r>
                <a:endParaRPr kumimoji="0" lang="es-ES" sz="160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12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endParaRPr kumimoji="0" lang="es-ES" sz="160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22" name="Grupo 21">
              <a:extLst>
                <a:ext uri="{FF2B5EF4-FFF2-40B4-BE49-F238E27FC236}">
                  <a16:creationId xmlns:a16="http://schemas.microsoft.com/office/drawing/2014/main" id="{524404BA-D83D-0CFC-0A61-4841B274F375}"/>
                </a:ext>
              </a:extLst>
            </p:cNvPr>
            <p:cNvGrpSpPr/>
            <p:nvPr/>
          </p:nvGrpSpPr>
          <p:grpSpPr>
            <a:xfrm>
              <a:off x="17029194" y="-54592"/>
              <a:ext cx="9010304" cy="7177515"/>
              <a:chOff x="2482935" y="-54592"/>
              <a:chExt cx="9010304" cy="7177515"/>
            </a:xfrm>
          </p:grpSpPr>
          <p:sp>
            <p:nvSpPr>
              <p:cNvPr id="23" name="Forma libre 22">
                <a:extLst>
                  <a:ext uri="{FF2B5EF4-FFF2-40B4-BE49-F238E27FC236}">
                    <a16:creationId xmlns:a16="http://schemas.microsoft.com/office/drawing/2014/main" id="{BCDD237C-E8D9-8CB9-95F5-B34D5E102FA3}"/>
                  </a:ext>
                </a:extLst>
              </p:cNvPr>
              <p:cNvSpPr/>
              <p:nvPr/>
            </p:nvSpPr>
            <p:spPr>
              <a:xfrm rot="11883912" flipH="1">
                <a:off x="2482935" y="-54592"/>
                <a:ext cx="8290511" cy="7177515"/>
              </a:xfrm>
              <a:custGeom>
                <a:avLst/>
                <a:gdLst>
                  <a:gd name="connsiteX0" fmla="*/ 0 w 8290511"/>
                  <a:gd name="connsiteY0" fmla="*/ 4931924 h 7177515"/>
                  <a:gd name="connsiteX1" fmla="*/ 6884553 w 8290511"/>
                  <a:gd name="connsiteY1" fmla="*/ 7177515 h 7177515"/>
                  <a:gd name="connsiteX2" fmla="*/ 8290511 w 8290511"/>
                  <a:gd name="connsiteY2" fmla="*/ 2867117 h 7177515"/>
                  <a:gd name="connsiteX3" fmla="*/ 1867806 w 8290511"/>
                  <a:gd name="connsiteY3" fmla="*/ 772170 h 7177515"/>
                  <a:gd name="connsiteX4" fmla="*/ 1613720 w 8290511"/>
                  <a:gd name="connsiteY4" fmla="*/ 0 h 7177515"/>
                  <a:gd name="connsiteX5" fmla="*/ 1408890 w 8290511"/>
                  <a:gd name="connsiteY5" fmla="*/ 622481 h 7177515"/>
                  <a:gd name="connsiteX6" fmla="*/ 1405958 w 8290511"/>
                  <a:gd name="connsiteY6" fmla="*/ 621525 h 71775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290511" h="7177515">
                    <a:moveTo>
                      <a:pt x="0" y="4931924"/>
                    </a:moveTo>
                    <a:lnTo>
                      <a:pt x="6884553" y="7177515"/>
                    </a:lnTo>
                    <a:lnTo>
                      <a:pt x="8290511" y="2867117"/>
                    </a:lnTo>
                    <a:lnTo>
                      <a:pt x="1867806" y="772170"/>
                    </a:lnTo>
                    <a:lnTo>
                      <a:pt x="1613720" y="0"/>
                    </a:lnTo>
                    <a:lnTo>
                      <a:pt x="1408890" y="622481"/>
                    </a:lnTo>
                    <a:lnTo>
                      <a:pt x="1405958" y="621525"/>
                    </a:lnTo>
                    <a:close/>
                  </a:path>
                </a:pathLst>
              </a:cu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GB"/>
              </a:p>
            </p:txBody>
          </p:sp>
          <p:sp>
            <p:nvSpPr>
              <p:cNvPr id="24" name="Subtítulo 4">
                <a:extLst>
                  <a:ext uri="{FF2B5EF4-FFF2-40B4-BE49-F238E27FC236}">
                    <a16:creationId xmlns:a16="http://schemas.microsoft.com/office/drawing/2014/main" id="{D388E767-1DEF-FF67-DABA-F5298F3B0E7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891514" y="3404112"/>
                <a:ext cx="3601725" cy="2769989"/>
              </a:xfrm>
              <a:prstGeom prst="rect">
                <a:avLst/>
              </a:prstGeom>
              <a:ln>
                <a:noFill/>
              </a:ln>
            </p:spPr>
            <p:txBody>
              <a:bodyPr vert="horz" wrap="square" lIns="0" tIns="0" rIns="0" bIns="0" rtlCol="0" anchor="t">
                <a:spAutoFit/>
              </a:bodyPr>
              <a:lstStyle>
                <a:defPPr>
                  <a:defRPr lang="es-ES"/>
                </a:defPPr>
                <a:lvl1pPr indent="0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>
                    <a:solidFill>
                      <a:schemeClr val="bg1"/>
                    </a:solidFill>
                    <a:latin typeface="Nestle Text Book" pitchFamily="2" charset="0"/>
                  </a:defRPr>
                </a:lvl1pPr>
                <a:lvl2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400">
                    <a:solidFill>
                      <a:schemeClr val="bg1"/>
                    </a:solidFill>
                    <a:latin typeface="Nestle Text Book" pitchFamily="2" charset="0"/>
                  </a:defRPr>
                </a:lvl2pPr>
                <a:lvl3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200">
                    <a:solidFill>
                      <a:schemeClr val="bg1"/>
                    </a:solidFill>
                    <a:latin typeface="Nestle Text Book" pitchFamily="2" charset="0"/>
                  </a:defRPr>
                </a:lvl3pPr>
                <a:lvl4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>
                    <a:solidFill>
                      <a:schemeClr val="bg1"/>
                    </a:solidFill>
                    <a:latin typeface="Nestle Text Book" pitchFamily="2" charset="0"/>
                  </a:defRPr>
                </a:lvl4pPr>
                <a:lvl5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>
                    <a:solidFill>
                      <a:schemeClr val="bg1"/>
                    </a:solidFill>
                    <a:latin typeface="Nestle Text Book" pitchFamily="2" charset="0"/>
                  </a:defRPr>
                </a:lvl5pPr>
                <a:lvl6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/>
                </a:lvl6pPr>
                <a:lvl7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/>
                </a:lvl7pPr>
                <a:lvl8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/>
                </a:lvl8pPr>
                <a:lvl9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/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s-ES" sz="20000" b="1" u="none" strike="noStrike" kern="1200" cap="none" spc="0" normalizeH="0" baseline="0" noProof="0" dirty="0">
                    <a:ln>
                      <a:noFill/>
                    </a:ln>
                    <a:solidFill>
                      <a:schemeClr val="bg1">
                        <a:lumMod val="65000"/>
                        <a:alpha val="21389"/>
                      </a:schemeClr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03</a:t>
                </a:r>
              </a:p>
            </p:txBody>
          </p:sp>
          <p:sp>
            <p:nvSpPr>
              <p:cNvPr id="25" name="Subtítulo 4">
                <a:extLst>
                  <a:ext uri="{FF2B5EF4-FFF2-40B4-BE49-F238E27FC236}">
                    <a16:creationId xmlns:a16="http://schemas.microsoft.com/office/drawing/2014/main" id="{24899852-F3F0-31E7-3893-04CF054E0F9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544556" y="1291503"/>
                <a:ext cx="6042814" cy="3698641"/>
              </a:xfrm>
              <a:prstGeom prst="rect">
                <a:avLst/>
              </a:prstGeom>
              <a:ln>
                <a:noFill/>
              </a:ln>
            </p:spPr>
            <p:txBody>
              <a:bodyPr vert="horz" wrap="square" lIns="0" tIns="0" rIns="0" bIns="0" rtlCol="0" anchor="t">
                <a:spAutoFit/>
              </a:bodyPr>
              <a:lstStyle>
                <a:defPPr>
                  <a:defRPr lang="es-ES"/>
                </a:defPPr>
                <a:lvl1pPr indent="0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>
                    <a:solidFill>
                      <a:schemeClr val="bg1"/>
                    </a:solidFill>
                    <a:latin typeface="Nestle Text Book" pitchFamily="2" charset="0"/>
                  </a:defRPr>
                </a:lvl1pPr>
                <a:lvl2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400">
                    <a:solidFill>
                      <a:schemeClr val="bg1"/>
                    </a:solidFill>
                    <a:latin typeface="Nestle Text Book" pitchFamily="2" charset="0"/>
                  </a:defRPr>
                </a:lvl2pPr>
                <a:lvl3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200">
                    <a:solidFill>
                      <a:schemeClr val="bg1"/>
                    </a:solidFill>
                    <a:latin typeface="Nestle Text Book" pitchFamily="2" charset="0"/>
                  </a:defRPr>
                </a:lvl3pPr>
                <a:lvl4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>
                    <a:solidFill>
                      <a:schemeClr val="bg1"/>
                    </a:solidFill>
                    <a:latin typeface="Nestle Text Book" pitchFamily="2" charset="0"/>
                  </a:defRPr>
                </a:lvl4pPr>
                <a:lvl5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>
                    <a:solidFill>
                      <a:schemeClr val="bg1"/>
                    </a:solidFill>
                    <a:latin typeface="Nestle Text Book" pitchFamily="2" charset="0"/>
                  </a:defRPr>
                </a:lvl5pPr>
                <a:lvl6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/>
                </a:lvl6pPr>
                <a:lvl7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/>
                </a:lvl7pPr>
                <a:lvl8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/>
                </a:lvl8pPr>
                <a:lvl9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/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12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lang="es-ES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I </a:t>
                </a:r>
                <a:r>
                  <a:rPr lang="es-ES" sz="16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met</a:t>
                </a:r>
                <a:r>
                  <a:rPr lang="es-ES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ALO </a:t>
                </a:r>
                <a:r>
                  <a:rPr lang="es-ES" sz="16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Spain</a:t>
                </a:r>
                <a:r>
                  <a:rPr lang="es-ES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s-ES" sz="16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for</a:t>
                </a:r>
                <a:r>
                  <a:rPr lang="es-ES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s-ES" sz="16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the</a:t>
                </a:r>
                <a:r>
                  <a:rPr lang="es-ES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s-ES" sz="16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first</a:t>
                </a:r>
                <a:r>
                  <a:rPr lang="es-ES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time in 2014 </a:t>
                </a:r>
                <a:r>
                  <a:rPr lang="es-ES" sz="16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when</a:t>
                </a:r>
                <a:r>
                  <a:rPr lang="es-ES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I </a:t>
                </a:r>
                <a:r>
                  <a:rPr lang="es-ES" sz="16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was</a:t>
                </a:r>
                <a:r>
                  <a:rPr lang="es-ES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s-ES" sz="16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working</a:t>
                </a:r>
                <a:r>
                  <a:rPr lang="es-ES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 as </a:t>
                </a:r>
                <a:r>
                  <a:rPr lang="es-ES" sz="16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the</a:t>
                </a:r>
                <a:r>
                  <a:rPr lang="es-ES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s-ES" sz="16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cruise</a:t>
                </a:r>
                <a:r>
                  <a:rPr lang="es-ES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manager </a:t>
                </a:r>
                <a:r>
                  <a:rPr lang="es-ES" sz="16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for</a:t>
                </a:r>
                <a:r>
                  <a:rPr lang="es-ES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a </a:t>
                </a:r>
                <a:r>
                  <a:rPr lang="es-ES" sz="16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Turkish</a:t>
                </a:r>
                <a:r>
                  <a:rPr lang="es-ES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tour </a:t>
                </a:r>
                <a:r>
                  <a:rPr lang="es-ES" sz="16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operator</a:t>
                </a:r>
                <a:r>
                  <a:rPr lang="es-ES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. </a:t>
                </a:r>
                <a:r>
                  <a:rPr lang="es-ES" sz="16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That</a:t>
                </a:r>
                <a:r>
                  <a:rPr lang="es-ES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time I </a:t>
                </a:r>
                <a:r>
                  <a:rPr lang="es-ES" sz="16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needed</a:t>
                </a:r>
                <a:r>
                  <a:rPr lang="es-ES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a </a:t>
                </a:r>
                <a:r>
                  <a:rPr lang="es-ES" sz="16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partner</a:t>
                </a:r>
                <a:r>
                  <a:rPr lang="es-ES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in </a:t>
                </a:r>
                <a:r>
                  <a:rPr lang="es-ES" sz="16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Spain</a:t>
                </a:r>
                <a:r>
                  <a:rPr lang="es-ES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and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through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some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references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we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got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in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contact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Now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10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years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later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and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having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my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own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business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we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are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still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having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a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great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cooperation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together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Nothing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has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changed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in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the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past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10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years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and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the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services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provided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have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always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been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excellent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While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speaking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about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excellent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service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I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need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to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mention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the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names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of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Marion Richard (DMC Director) and Sandra Ramon (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Alo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Congress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Managing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Director).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Both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of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them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(Sandra, 2014-2020 and Marion 2014-present)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have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always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been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great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and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supportive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If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it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isn't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because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of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me,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it's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because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of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them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why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we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have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such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a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great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cooperation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with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ALO :)))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Jokes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aside,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it's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a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pleasure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 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working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with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Alo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Spain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 Hope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for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many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years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to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come!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12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Onur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Abacı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 -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Owner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-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Touron</a:t>
                </a:r>
                <a:endParaRPr kumimoji="0" lang="es-ES" sz="160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27" name="Grupo 26">
              <a:extLst>
                <a:ext uri="{FF2B5EF4-FFF2-40B4-BE49-F238E27FC236}">
                  <a16:creationId xmlns:a16="http://schemas.microsoft.com/office/drawing/2014/main" id="{57458E79-8565-474D-F20C-7C6647084CE1}"/>
                </a:ext>
              </a:extLst>
            </p:cNvPr>
            <p:cNvGrpSpPr/>
            <p:nvPr/>
          </p:nvGrpSpPr>
          <p:grpSpPr>
            <a:xfrm>
              <a:off x="24660821" y="-54592"/>
              <a:ext cx="8981429" cy="7177515"/>
              <a:chOff x="2482935" y="-54592"/>
              <a:chExt cx="8981429" cy="7177515"/>
            </a:xfrm>
          </p:grpSpPr>
          <p:sp>
            <p:nvSpPr>
              <p:cNvPr id="28" name="Forma libre 27">
                <a:extLst>
                  <a:ext uri="{FF2B5EF4-FFF2-40B4-BE49-F238E27FC236}">
                    <a16:creationId xmlns:a16="http://schemas.microsoft.com/office/drawing/2014/main" id="{2E989DE5-A553-6A5F-8FFC-138A6FE55B76}"/>
                  </a:ext>
                </a:extLst>
              </p:cNvPr>
              <p:cNvSpPr/>
              <p:nvPr/>
            </p:nvSpPr>
            <p:spPr>
              <a:xfrm rot="11883912" flipH="1">
                <a:off x="2482935" y="-54592"/>
                <a:ext cx="8290511" cy="7177515"/>
              </a:xfrm>
              <a:custGeom>
                <a:avLst/>
                <a:gdLst>
                  <a:gd name="connsiteX0" fmla="*/ 0 w 8290511"/>
                  <a:gd name="connsiteY0" fmla="*/ 4931924 h 7177515"/>
                  <a:gd name="connsiteX1" fmla="*/ 6884553 w 8290511"/>
                  <a:gd name="connsiteY1" fmla="*/ 7177515 h 7177515"/>
                  <a:gd name="connsiteX2" fmla="*/ 8290511 w 8290511"/>
                  <a:gd name="connsiteY2" fmla="*/ 2867117 h 7177515"/>
                  <a:gd name="connsiteX3" fmla="*/ 1867806 w 8290511"/>
                  <a:gd name="connsiteY3" fmla="*/ 772170 h 7177515"/>
                  <a:gd name="connsiteX4" fmla="*/ 1613720 w 8290511"/>
                  <a:gd name="connsiteY4" fmla="*/ 0 h 7177515"/>
                  <a:gd name="connsiteX5" fmla="*/ 1408890 w 8290511"/>
                  <a:gd name="connsiteY5" fmla="*/ 622481 h 7177515"/>
                  <a:gd name="connsiteX6" fmla="*/ 1405958 w 8290511"/>
                  <a:gd name="connsiteY6" fmla="*/ 621525 h 71775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290511" h="7177515">
                    <a:moveTo>
                      <a:pt x="0" y="4931924"/>
                    </a:moveTo>
                    <a:lnTo>
                      <a:pt x="6884553" y="7177515"/>
                    </a:lnTo>
                    <a:lnTo>
                      <a:pt x="8290511" y="2867117"/>
                    </a:lnTo>
                    <a:lnTo>
                      <a:pt x="1867806" y="772170"/>
                    </a:lnTo>
                    <a:lnTo>
                      <a:pt x="1613720" y="0"/>
                    </a:lnTo>
                    <a:lnTo>
                      <a:pt x="1408890" y="622481"/>
                    </a:lnTo>
                    <a:lnTo>
                      <a:pt x="1405958" y="621525"/>
                    </a:lnTo>
                    <a:close/>
                  </a:path>
                </a:pathLst>
              </a:cu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GB" dirty="0"/>
              </a:p>
            </p:txBody>
          </p:sp>
          <p:sp>
            <p:nvSpPr>
              <p:cNvPr id="29" name="Subtítulo 4">
                <a:extLst>
                  <a:ext uri="{FF2B5EF4-FFF2-40B4-BE49-F238E27FC236}">
                    <a16:creationId xmlns:a16="http://schemas.microsoft.com/office/drawing/2014/main" id="{8FFACD8C-A453-0EA1-4DD6-1575AF7E0F2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862639" y="3444078"/>
                <a:ext cx="3601725" cy="2769989"/>
              </a:xfrm>
              <a:prstGeom prst="rect">
                <a:avLst/>
              </a:prstGeom>
              <a:ln>
                <a:noFill/>
              </a:ln>
            </p:spPr>
            <p:txBody>
              <a:bodyPr vert="horz" wrap="square" lIns="0" tIns="0" rIns="0" bIns="0" rtlCol="0" anchor="t">
                <a:spAutoFit/>
              </a:bodyPr>
              <a:lstStyle>
                <a:defPPr>
                  <a:defRPr lang="es-ES"/>
                </a:defPPr>
                <a:lvl1pPr indent="0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>
                    <a:solidFill>
                      <a:schemeClr val="bg1"/>
                    </a:solidFill>
                    <a:latin typeface="Nestle Text Book" pitchFamily="2" charset="0"/>
                  </a:defRPr>
                </a:lvl1pPr>
                <a:lvl2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400">
                    <a:solidFill>
                      <a:schemeClr val="bg1"/>
                    </a:solidFill>
                    <a:latin typeface="Nestle Text Book" pitchFamily="2" charset="0"/>
                  </a:defRPr>
                </a:lvl2pPr>
                <a:lvl3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200">
                    <a:solidFill>
                      <a:schemeClr val="bg1"/>
                    </a:solidFill>
                    <a:latin typeface="Nestle Text Book" pitchFamily="2" charset="0"/>
                  </a:defRPr>
                </a:lvl3pPr>
                <a:lvl4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>
                    <a:solidFill>
                      <a:schemeClr val="bg1"/>
                    </a:solidFill>
                    <a:latin typeface="Nestle Text Book" pitchFamily="2" charset="0"/>
                  </a:defRPr>
                </a:lvl4pPr>
                <a:lvl5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>
                    <a:solidFill>
                      <a:schemeClr val="bg1"/>
                    </a:solidFill>
                    <a:latin typeface="Nestle Text Book" pitchFamily="2" charset="0"/>
                  </a:defRPr>
                </a:lvl5pPr>
                <a:lvl6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/>
                </a:lvl6pPr>
                <a:lvl7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/>
                </a:lvl7pPr>
                <a:lvl8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/>
                </a:lvl8pPr>
                <a:lvl9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/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s-ES" sz="20000" b="1" u="none" strike="noStrike" kern="1200" cap="none" spc="0" normalizeH="0" baseline="0" noProof="0" dirty="0">
                    <a:ln>
                      <a:noFill/>
                    </a:ln>
                    <a:solidFill>
                      <a:schemeClr val="bg1">
                        <a:lumMod val="65000"/>
                        <a:alpha val="21389"/>
                      </a:schemeClr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04</a:t>
                </a:r>
              </a:p>
            </p:txBody>
          </p:sp>
          <p:sp>
            <p:nvSpPr>
              <p:cNvPr id="30" name="Subtítulo 4">
                <a:extLst>
                  <a:ext uri="{FF2B5EF4-FFF2-40B4-BE49-F238E27FC236}">
                    <a16:creationId xmlns:a16="http://schemas.microsoft.com/office/drawing/2014/main" id="{A130C0AC-35D2-E698-FB75-79EF7F09339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544555" y="1291503"/>
                <a:ext cx="4724161" cy="2723759"/>
              </a:xfrm>
              <a:prstGeom prst="rect">
                <a:avLst/>
              </a:prstGeom>
              <a:ln>
                <a:noFill/>
              </a:ln>
            </p:spPr>
            <p:txBody>
              <a:bodyPr vert="horz" wrap="square" lIns="0" tIns="0" rIns="0" bIns="0" rtlCol="0" anchor="t">
                <a:spAutoFit/>
              </a:bodyPr>
              <a:lstStyle>
                <a:defPPr>
                  <a:defRPr lang="es-ES"/>
                </a:defPPr>
                <a:lvl1pPr indent="0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>
                    <a:solidFill>
                      <a:schemeClr val="bg1"/>
                    </a:solidFill>
                    <a:latin typeface="Nestle Text Book" pitchFamily="2" charset="0"/>
                  </a:defRPr>
                </a:lvl1pPr>
                <a:lvl2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400">
                    <a:solidFill>
                      <a:schemeClr val="bg1"/>
                    </a:solidFill>
                    <a:latin typeface="Nestle Text Book" pitchFamily="2" charset="0"/>
                  </a:defRPr>
                </a:lvl2pPr>
                <a:lvl3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200">
                    <a:solidFill>
                      <a:schemeClr val="bg1"/>
                    </a:solidFill>
                    <a:latin typeface="Nestle Text Book" pitchFamily="2" charset="0"/>
                  </a:defRPr>
                </a:lvl3pPr>
                <a:lvl4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>
                    <a:solidFill>
                      <a:schemeClr val="bg1"/>
                    </a:solidFill>
                    <a:latin typeface="Nestle Text Book" pitchFamily="2" charset="0"/>
                  </a:defRPr>
                </a:lvl4pPr>
                <a:lvl5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>
                    <a:solidFill>
                      <a:schemeClr val="bg1"/>
                    </a:solidFill>
                    <a:latin typeface="Nestle Text Book" pitchFamily="2" charset="0"/>
                  </a:defRPr>
                </a:lvl5pPr>
                <a:lvl6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/>
                </a:lvl6pPr>
                <a:lvl7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/>
                </a:lvl7pPr>
                <a:lvl8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/>
                </a:lvl8pPr>
                <a:lvl9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/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12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It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was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a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great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experience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to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work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with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Alo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Spain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, Marion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was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so cooperative,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professional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,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facilitate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everything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and so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patient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to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answer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all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questions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and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discuss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every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single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detail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and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following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up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with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her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team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to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make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sure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that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we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received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the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highest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standard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of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service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Thank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you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for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everything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and hope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to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have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more and more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successful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groups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in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Spain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12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Dina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Elsayed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- Key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Account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Manager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World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Round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Travel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12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endParaRPr kumimoji="0" lang="es-ES" sz="160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36" name="Grupo 35">
              <a:extLst>
                <a:ext uri="{FF2B5EF4-FFF2-40B4-BE49-F238E27FC236}">
                  <a16:creationId xmlns:a16="http://schemas.microsoft.com/office/drawing/2014/main" id="{F6D1BD01-E646-F6C9-8425-5CACD6A61159}"/>
                </a:ext>
              </a:extLst>
            </p:cNvPr>
            <p:cNvGrpSpPr/>
            <p:nvPr/>
          </p:nvGrpSpPr>
          <p:grpSpPr>
            <a:xfrm>
              <a:off x="32300915" y="-54592"/>
              <a:ext cx="9019929" cy="7177515"/>
              <a:chOff x="2482935" y="-54592"/>
              <a:chExt cx="9019929" cy="7177515"/>
            </a:xfrm>
          </p:grpSpPr>
          <p:sp>
            <p:nvSpPr>
              <p:cNvPr id="37" name="Forma libre 36">
                <a:extLst>
                  <a:ext uri="{FF2B5EF4-FFF2-40B4-BE49-F238E27FC236}">
                    <a16:creationId xmlns:a16="http://schemas.microsoft.com/office/drawing/2014/main" id="{B647B4CC-FD58-9CDF-CAC4-DF17FF4C79C2}"/>
                  </a:ext>
                </a:extLst>
              </p:cNvPr>
              <p:cNvSpPr/>
              <p:nvPr/>
            </p:nvSpPr>
            <p:spPr>
              <a:xfrm rot="11883912" flipH="1">
                <a:off x="2482935" y="-54592"/>
                <a:ext cx="8290511" cy="7177515"/>
              </a:xfrm>
              <a:custGeom>
                <a:avLst/>
                <a:gdLst>
                  <a:gd name="connsiteX0" fmla="*/ 0 w 8290511"/>
                  <a:gd name="connsiteY0" fmla="*/ 4931924 h 7177515"/>
                  <a:gd name="connsiteX1" fmla="*/ 6884553 w 8290511"/>
                  <a:gd name="connsiteY1" fmla="*/ 7177515 h 7177515"/>
                  <a:gd name="connsiteX2" fmla="*/ 8290511 w 8290511"/>
                  <a:gd name="connsiteY2" fmla="*/ 2867117 h 7177515"/>
                  <a:gd name="connsiteX3" fmla="*/ 1867806 w 8290511"/>
                  <a:gd name="connsiteY3" fmla="*/ 772170 h 7177515"/>
                  <a:gd name="connsiteX4" fmla="*/ 1613720 w 8290511"/>
                  <a:gd name="connsiteY4" fmla="*/ 0 h 7177515"/>
                  <a:gd name="connsiteX5" fmla="*/ 1408890 w 8290511"/>
                  <a:gd name="connsiteY5" fmla="*/ 622481 h 7177515"/>
                  <a:gd name="connsiteX6" fmla="*/ 1405958 w 8290511"/>
                  <a:gd name="connsiteY6" fmla="*/ 621525 h 71775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290511" h="7177515">
                    <a:moveTo>
                      <a:pt x="0" y="4931924"/>
                    </a:moveTo>
                    <a:lnTo>
                      <a:pt x="6884553" y="7177515"/>
                    </a:lnTo>
                    <a:lnTo>
                      <a:pt x="8290511" y="2867117"/>
                    </a:lnTo>
                    <a:lnTo>
                      <a:pt x="1867806" y="772170"/>
                    </a:lnTo>
                    <a:lnTo>
                      <a:pt x="1613720" y="0"/>
                    </a:lnTo>
                    <a:lnTo>
                      <a:pt x="1408890" y="622481"/>
                    </a:lnTo>
                    <a:lnTo>
                      <a:pt x="1405958" y="621525"/>
                    </a:lnTo>
                    <a:close/>
                  </a:path>
                </a:pathLst>
              </a:cu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GB" dirty="0"/>
              </a:p>
            </p:txBody>
          </p:sp>
          <p:sp>
            <p:nvSpPr>
              <p:cNvPr id="38" name="Subtítulo 4">
                <a:extLst>
                  <a:ext uri="{FF2B5EF4-FFF2-40B4-BE49-F238E27FC236}">
                    <a16:creationId xmlns:a16="http://schemas.microsoft.com/office/drawing/2014/main" id="{0AABC3E2-1304-B29A-6315-96A6EDC1B4B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901139" y="3444078"/>
                <a:ext cx="3601725" cy="2769989"/>
              </a:xfrm>
              <a:prstGeom prst="rect">
                <a:avLst/>
              </a:prstGeom>
              <a:ln>
                <a:noFill/>
              </a:ln>
            </p:spPr>
            <p:txBody>
              <a:bodyPr vert="horz" wrap="square" lIns="0" tIns="0" rIns="0" bIns="0" rtlCol="0" anchor="t">
                <a:spAutoFit/>
              </a:bodyPr>
              <a:lstStyle>
                <a:defPPr>
                  <a:defRPr lang="es-ES"/>
                </a:defPPr>
                <a:lvl1pPr indent="0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>
                    <a:solidFill>
                      <a:schemeClr val="bg1"/>
                    </a:solidFill>
                    <a:latin typeface="Nestle Text Book" pitchFamily="2" charset="0"/>
                  </a:defRPr>
                </a:lvl1pPr>
                <a:lvl2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400">
                    <a:solidFill>
                      <a:schemeClr val="bg1"/>
                    </a:solidFill>
                    <a:latin typeface="Nestle Text Book" pitchFamily="2" charset="0"/>
                  </a:defRPr>
                </a:lvl2pPr>
                <a:lvl3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200">
                    <a:solidFill>
                      <a:schemeClr val="bg1"/>
                    </a:solidFill>
                    <a:latin typeface="Nestle Text Book" pitchFamily="2" charset="0"/>
                  </a:defRPr>
                </a:lvl3pPr>
                <a:lvl4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>
                    <a:solidFill>
                      <a:schemeClr val="bg1"/>
                    </a:solidFill>
                    <a:latin typeface="Nestle Text Book" pitchFamily="2" charset="0"/>
                  </a:defRPr>
                </a:lvl4pPr>
                <a:lvl5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>
                    <a:solidFill>
                      <a:schemeClr val="bg1"/>
                    </a:solidFill>
                    <a:latin typeface="Nestle Text Book" pitchFamily="2" charset="0"/>
                  </a:defRPr>
                </a:lvl5pPr>
                <a:lvl6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/>
                </a:lvl6pPr>
                <a:lvl7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/>
                </a:lvl7pPr>
                <a:lvl8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/>
                </a:lvl8pPr>
                <a:lvl9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/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s-ES" sz="20000" b="1" u="none" strike="noStrike" kern="1200" cap="none" spc="0" normalizeH="0" baseline="0" noProof="0" dirty="0">
                    <a:ln>
                      <a:noFill/>
                    </a:ln>
                    <a:solidFill>
                      <a:schemeClr val="bg1">
                        <a:lumMod val="65000"/>
                        <a:alpha val="21389"/>
                      </a:schemeClr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05</a:t>
                </a:r>
              </a:p>
            </p:txBody>
          </p:sp>
          <p:sp>
            <p:nvSpPr>
              <p:cNvPr id="39" name="Subtítulo 4">
                <a:extLst>
                  <a:ext uri="{FF2B5EF4-FFF2-40B4-BE49-F238E27FC236}">
                    <a16:creationId xmlns:a16="http://schemas.microsoft.com/office/drawing/2014/main" id="{200E96B7-D3EC-796B-8DC4-BB592885078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544555" y="1291503"/>
                <a:ext cx="5064026" cy="2576218"/>
              </a:xfrm>
              <a:prstGeom prst="rect">
                <a:avLst/>
              </a:prstGeom>
              <a:ln>
                <a:noFill/>
              </a:ln>
            </p:spPr>
            <p:txBody>
              <a:bodyPr vert="horz" wrap="square" lIns="0" tIns="0" rIns="0" bIns="0" rtlCol="0" anchor="t">
                <a:spAutoFit/>
              </a:bodyPr>
              <a:lstStyle>
                <a:defPPr>
                  <a:defRPr lang="es-ES"/>
                </a:defPPr>
                <a:lvl1pPr indent="0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>
                    <a:solidFill>
                      <a:schemeClr val="bg1"/>
                    </a:solidFill>
                    <a:latin typeface="Nestle Text Book" pitchFamily="2" charset="0"/>
                  </a:defRPr>
                </a:lvl1pPr>
                <a:lvl2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400">
                    <a:solidFill>
                      <a:schemeClr val="bg1"/>
                    </a:solidFill>
                    <a:latin typeface="Nestle Text Book" pitchFamily="2" charset="0"/>
                  </a:defRPr>
                </a:lvl2pPr>
                <a:lvl3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200">
                    <a:solidFill>
                      <a:schemeClr val="bg1"/>
                    </a:solidFill>
                    <a:latin typeface="Nestle Text Book" pitchFamily="2" charset="0"/>
                  </a:defRPr>
                </a:lvl3pPr>
                <a:lvl4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>
                    <a:solidFill>
                      <a:schemeClr val="bg1"/>
                    </a:solidFill>
                    <a:latin typeface="Nestle Text Book" pitchFamily="2" charset="0"/>
                  </a:defRPr>
                </a:lvl4pPr>
                <a:lvl5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>
                    <a:solidFill>
                      <a:schemeClr val="bg1"/>
                    </a:solidFill>
                    <a:latin typeface="Nestle Text Book" pitchFamily="2" charset="0"/>
                  </a:defRPr>
                </a:lvl5pPr>
                <a:lvl6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/>
                </a:lvl6pPr>
                <a:lvl7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/>
                </a:lvl7pPr>
                <a:lvl8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/>
                </a:lvl8pPr>
                <a:lvl9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/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12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I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have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been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working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with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Alo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Spain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DMC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for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almost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10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years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12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We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have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organized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more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than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100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groups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from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5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pax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to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b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500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pax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They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are more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than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a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dmc.Well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experienced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game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changers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and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high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level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solution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maker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You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dont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fell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like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working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with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another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dmc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DMC  in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spain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after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you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experience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them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12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Gökhan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Çoktan</a:t>
                </a:r>
                <a:r>
                  <a:rPr lang="es-ES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-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Outgoing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Events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and Incentive Manager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12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endParaRPr kumimoji="0" lang="es-ES" sz="160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41" name="Grupo 40">
              <a:extLst>
                <a:ext uri="{FF2B5EF4-FFF2-40B4-BE49-F238E27FC236}">
                  <a16:creationId xmlns:a16="http://schemas.microsoft.com/office/drawing/2014/main" id="{9041ECE2-43A9-7C87-1FCF-4EAE92E7DCA7}"/>
                </a:ext>
              </a:extLst>
            </p:cNvPr>
            <p:cNvGrpSpPr/>
            <p:nvPr/>
          </p:nvGrpSpPr>
          <p:grpSpPr>
            <a:xfrm>
              <a:off x="39921895" y="-54592"/>
              <a:ext cx="8981429" cy="7177515"/>
              <a:chOff x="2482935" y="-54592"/>
              <a:chExt cx="8981429" cy="7177515"/>
            </a:xfrm>
          </p:grpSpPr>
          <p:sp>
            <p:nvSpPr>
              <p:cNvPr id="42" name="Forma libre 41">
                <a:extLst>
                  <a:ext uri="{FF2B5EF4-FFF2-40B4-BE49-F238E27FC236}">
                    <a16:creationId xmlns:a16="http://schemas.microsoft.com/office/drawing/2014/main" id="{F66FB1A7-ABBD-3B9F-3E4C-729C534EBC97}"/>
                  </a:ext>
                </a:extLst>
              </p:cNvPr>
              <p:cNvSpPr/>
              <p:nvPr/>
            </p:nvSpPr>
            <p:spPr>
              <a:xfrm rot="11883912" flipH="1">
                <a:off x="2482935" y="-54592"/>
                <a:ext cx="8290511" cy="7177515"/>
              </a:xfrm>
              <a:custGeom>
                <a:avLst/>
                <a:gdLst>
                  <a:gd name="connsiteX0" fmla="*/ 0 w 8290511"/>
                  <a:gd name="connsiteY0" fmla="*/ 4931924 h 7177515"/>
                  <a:gd name="connsiteX1" fmla="*/ 6884553 w 8290511"/>
                  <a:gd name="connsiteY1" fmla="*/ 7177515 h 7177515"/>
                  <a:gd name="connsiteX2" fmla="*/ 8290511 w 8290511"/>
                  <a:gd name="connsiteY2" fmla="*/ 2867117 h 7177515"/>
                  <a:gd name="connsiteX3" fmla="*/ 1867806 w 8290511"/>
                  <a:gd name="connsiteY3" fmla="*/ 772170 h 7177515"/>
                  <a:gd name="connsiteX4" fmla="*/ 1613720 w 8290511"/>
                  <a:gd name="connsiteY4" fmla="*/ 0 h 7177515"/>
                  <a:gd name="connsiteX5" fmla="*/ 1408890 w 8290511"/>
                  <a:gd name="connsiteY5" fmla="*/ 622481 h 7177515"/>
                  <a:gd name="connsiteX6" fmla="*/ 1405958 w 8290511"/>
                  <a:gd name="connsiteY6" fmla="*/ 621525 h 71775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290511" h="7177515">
                    <a:moveTo>
                      <a:pt x="0" y="4931924"/>
                    </a:moveTo>
                    <a:lnTo>
                      <a:pt x="6884553" y="7177515"/>
                    </a:lnTo>
                    <a:lnTo>
                      <a:pt x="8290511" y="2867117"/>
                    </a:lnTo>
                    <a:lnTo>
                      <a:pt x="1867806" y="772170"/>
                    </a:lnTo>
                    <a:lnTo>
                      <a:pt x="1613720" y="0"/>
                    </a:lnTo>
                    <a:lnTo>
                      <a:pt x="1408890" y="622481"/>
                    </a:lnTo>
                    <a:lnTo>
                      <a:pt x="1405958" y="621525"/>
                    </a:lnTo>
                    <a:close/>
                  </a:path>
                </a:pathLst>
              </a:cu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GB"/>
              </a:p>
            </p:txBody>
          </p:sp>
          <p:sp>
            <p:nvSpPr>
              <p:cNvPr id="43" name="Subtítulo 4">
                <a:extLst>
                  <a:ext uri="{FF2B5EF4-FFF2-40B4-BE49-F238E27FC236}">
                    <a16:creationId xmlns:a16="http://schemas.microsoft.com/office/drawing/2014/main" id="{EDFAF317-92A5-936C-F5C7-D30D0886029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862639" y="3444078"/>
                <a:ext cx="3601725" cy="2769989"/>
              </a:xfrm>
              <a:prstGeom prst="rect">
                <a:avLst/>
              </a:prstGeom>
              <a:ln>
                <a:noFill/>
              </a:ln>
            </p:spPr>
            <p:txBody>
              <a:bodyPr vert="horz" wrap="square" lIns="0" tIns="0" rIns="0" bIns="0" rtlCol="0" anchor="t">
                <a:spAutoFit/>
              </a:bodyPr>
              <a:lstStyle>
                <a:defPPr>
                  <a:defRPr lang="es-ES"/>
                </a:defPPr>
                <a:lvl1pPr indent="0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>
                    <a:solidFill>
                      <a:schemeClr val="bg1"/>
                    </a:solidFill>
                    <a:latin typeface="Nestle Text Book" pitchFamily="2" charset="0"/>
                  </a:defRPr>
                </a:lvl1pPr>
                <a:lvl2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400">
                    <a:solidFill>
                      <a:schemeClr val="bg1"/>
                    </a:solidFill>
                    <a:latin typeface="Nestle Text Book" pitchFamily="2" charset="0"/>
                  </a:defRPr>
                </a:lvl2pPr>
                <a:lvl3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200">
                    <a:solidFill>
                      <a:schemeClr val="bg1"/>
                    </a:solidFill>
                    <a:latin typeface="Nestle Text Book" pitchFamily="2" charset="0"/>
                  </a:defRPr>
                </a:lvl3pPr>
                <a:lvl4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>
                    <a:solidFill>
                      <a:schemeClr val="bg1"/>
                    </a:solidFill>
                    <a:latin typeface="Nestle Text Book" pitchFamily="2" charset="0"/>
                  </a:defRPr>
                </a:lvl4pPr>
                <a:lvl5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>
                    <a:solidFill>
                      <a:schemeClr val="bg1"/>
                    </a:solidFill>
                    <a:latin typeface="Nestle Text Book" pitchFamily="2" charset="0"/>
                  </a:defRPr>
                </a:lvl5pPr>
                <a:lvl6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/>
                </a:lvl6pPr>
                <a:lvl7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/>
                </a:lvl7pPr>
                <a:lvl8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/>
                </a:lvl8pPr>
                <a:lvl9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/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s-ES" sz="20000" b="1" u="none" strike="noStrike" kern="1200" cap="none" spc="0" normalizeH="0" baseline="0" noProof="0" dirty="0">
                    <a:ln>
                      <a:noFill/>
                    </a:ln>
                    <a:solidFill>
                      <a:schemeClr val="bg1">
                        <a:lumMod val="65000"/>
                        <a:alpha val="21389"/>
                      </a:schemeClr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06</a:t>
                </a:r>
              </a:p>
            </p:txBody>
          </p:sp>
          <p:sp>
            <p:nvSpPr>
              <p:cNvPr id="44" name="Subtítulo 4">
                <a:extLst>
                  <a:ext uri="{FF2B5EF4-FFF2-40B4-BE49-F238E27FC236}">
                    <a16:creationId xmlns:a16="http://schemas.microsoft.com/office/drawing/2014/main" id="{F4BD8C1A-91DD-9C77-87EE-08F222B16CB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544556" y="1291503"/>
                <a:ext cx="4198607" cy="1364156"/>
              </a:xfrm>
              <a:prstGeom prst="rect">
                <a:avLst/>
              </a:prstGeom>
              <a:ln>
                <a:noFill/>
              </a:ln>
            </p:spPr>
            <p:txBody>
              <a:bodyPr vert="horz" wrap="square" lIns="0" tIns="0" rIns="0" bIns="0" rtlCol="0" anchor="t">
                <a:spAutoFit/>
              </a:bodyPr>
              <a:lstStyle>
                <a:defPPr>
                  <a:defRPr lang="es-ES"/>
                </a:defPPr>
                <a:lvl1pPr indent="0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>
                    <a:solidFill>
                      <a:schemeClr val="bg1"/>
                    </a:solidFill>
                    <a:latin typeface="Nestle Text Book" pitchFamily="2" charset="0"/>
                  </a:defRPr>
                </a:lvl1pPr>
                <a:lvl2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400">
                    <a:solidFill>
                      <a:schemeClr val="bg1"/>
                    </a:solidFill>
                    <a:latin typeface="Nestle Text Book" pitchFamily="2" charset="0"/>
                  </a:defRPr>
                </a:lvl2pPr>
                <a:lvl3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200">
                    <a:solidFill>
                      <a:schemeClr val="bg1"/>
                    </a:solidFill>
                    <a:latin typeface="Nestle Text Book" pitchFamily="2" charset="0"/>
                  </a:defRPr>
                </a:lvl3pPr>
                <a:lvl4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>
                    <a:solidFill>
                      <a:schemeClr val="bg1"/>
                    </a:solidFill>
                    <a:latin typeface="Nestle Text Book" pitchFamily="2" charset="0"/>
                  </a:defRPr>
                </a:lvl4pPr>
                <a:lvl5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>
                    <a:solidFill>
                      <a:schemeClr val="bg1"/>
                    </a:solidFill>
                    <a:latin typeface="Nestle Text Book" pitchFamily="2" charset="0"/>
                  </a:defRPr>
                </a:lvl5pPr>
                <a:lvl6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/>
                </a:lvl6pPr>
                <a:lvl7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/>
                </a:lvl7pPr>
                <a:lvl8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/>
                </a:lvl8pPr>
                <a:lvl9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/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12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We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were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very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pleased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with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many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of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the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operations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we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carried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out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in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Spain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They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always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work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solution-oriented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They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respond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quickly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and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their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operational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capabilities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are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very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high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 I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would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definitely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recommend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you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to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work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with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them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</a:p>
            </p:txBody>
          </p:sp>
        </p:grpSp>
        <p:grpSp>
          <p:nvGrpSpPr>
            <p:cNvPr id="46" name="Grupo 45">
              <a:extLst>
                <a:ext uri="{FF2B5EF4-FFF2-40B4-BE49-F238E27FC236}">
                  <a16:creationId xmlns:a16="http://schemas.microsoft.com/office/drawing/2014/main" id="{D3BFCC13-B788-6A29-D55D-D70A7B31769F}"/>
                </a:ext>
              </a:extLst>
            </p:cNvPr>
            <p:cNvGrpSpPr/>
            <p:nvPr/>
          </p:nvGrpSpPr>
          <p:grpSpPr>
            <a:xfrm>
              <a:off x="47536900" y="-54592"/>
              <a:ext cx="9017289" cy="7177515"/>
              <a:chOff x="2482935" y="-54592"/>
              <a:chExt cx="9017289" cy="7177515"/>
            </a:xfrm>
          </p:grpSpPr>
          <p:sp>
            <p:nvSpPr>
              <p:cNvPr id="47" name="Forma libre 46">
                <a:extLst>
                  <a:ext uri="{FF2B5EF4-FFF2-40B4-BE49-F238E27FC236}">
                    <a16:creationId xmlns:a16="http://schemas.microsoft.com/office/drawing/2014/main" id="{822B9B98-552D-5F9E-1DAB-BF3E1D8DB0D5}"/>
                  </a:ext>
                </a:extLst>
              </p:cNvPr>
              <p:cNvSpPr/>
              <p:nvPr/>
            </p:nvSpPr>
            <p:spPr>
              <a:xfrm rot="11883912" flipH="1">
                <a:off x="2482935" y="-54592"/>
                <a:ext cx="8290511" cy="7177515"/>
              </a:xfrm>
              <a:custGeom>
                <a:avLst/>
                <a:gdLst>
                  <a:gd name="connsiteX0" fmla="*/ 0 w 8290511"/>
                  <a:gd name="connsiteY0" fmla="*/ 4931924 h 7177515"/>
                  <a:gd name="connsiteX1" fmla="*/ 6884553 w 8290511"/>
                  <a:gd name="connsiteY1" fmla="*/ 7177515 h 7177515"/>
                  <a:gd name="connsiteX2" fmla="*/ 8290511 w 8290511"/>
                  <a:gd name="connsiteY2" fmla="*/ 2867117 h 7177515"/>
                  <a:gd name="connsiteX3" fmla="*/ 1867806 w 8290511"/>
                  <a:gd name="connsiteY3" fmla="*/ 772170 h 7177515"/>
                  <a:gd name="connsiteX4" fmla="*/ 1613720 w 8290511"/>
                  <a:gd name="connsiteY4" fmla="*/ 0 h 7177515"/>
                  <a:gd name="connsiteX5" fmla="*/ 1408890 w 8290511"/>
                  <a:gd name="connsiteY5" fmla="*/ 622481 h 7177515"/>
                  <a:gd name="connsiteX6" fmla="*/ 1405958 w 8290511"/>
                  <a:gd name="connsiteY6" fmla="*/ 621525 h 71775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290511" h="7177515">
                    <a:moveTo>
                      <a:pt x="0" y="4931924"/>
                    </a:moveTo>
                    <a:lnTo>
                      <a:pt x="6884553" y="7177515"/>
                    </a:lnTo>
                    <a:lnTo>
                      <a:pt x="8290511" y="2867117"/>
                    </a:lnTo>
                    <a:lnTo>
                      <a:pt x="1867806" y="772170"/>
                    </a:lnTo>
                    <a:lnTo>
                      <a:pt x="1613720" y="0"/>
                    </a:lnTo>
                    <a:lnTo>
                      <a:pt x="1408890" y="622481"/>
                    </a:lnTo>
                    <a:lnTo>
                      <a:pt x="1405958" y="621525"/>
                    </a:lnTo>
                    <a:close/>
                  </a:path>
                </a:pathLst>
              </a:cu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GB"/>
              </a:p>
            </p:txBody>
          </p:sp>
          <p:sp>
            <p:nvSpPr>
              <p:cNvPr id="48" name="Subtítulo 4">
                <a:extLst>
                  <a:ext uri="{FF2B5EF4-FFF2-40B4-BE49-F238E27FC236}">
                    <a16:creationId xmlns:a16="http://schemas.microsoft.com/office/drawing/2014/main" id="{D9472AE5-7D7B-7E4A-8FF7-FB45590B76D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898499" y="3444078"/>
                <a:ext cx="3601725" cy="2769989"/>
              </a:xfrm>
              <a:prstGeom prst="rect">
                <a:avLst/>
              </a:prstGeom>
              <a:ln>
                <a:noFill/>
              </a:ln>
            </p:spPr>
            <p:txBody>
              <a:bodyPr vert="horz" wrap="square" lIns="0" tIns="0" rIns="0" bIns="0" rtlCol="0" anchor="t">
                <a:spAutoFit/>
              </a:bodyPr>
              <a:lstStyle>
                <a:defPPr>
                  <a:defRPr lang="es-ES"/>
                </a:defPPr>
                <a:lvl1pPr indent="0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>
                    <a:solidFill>
                      <a:schemeClr val="bg1"/>
                    </a:solidFill>
                    <a:latin typeface="Nestle Text Book" pitchFamily="2" charset="0"/>
                  </a:defRPr>
                </a:lvl1pPr>
                <a:lvl2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400">
                    <a:solidFill>
                      <a:schemeClr val="bg1"/>
                    </a:solidFill>
                    <a:latin typeface="Nestle Text Book" pitchFamily="2" charset="0"/>
                  </a:defRPr>
                </a:lvl2pPr>
                <a:lvl3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200">
                    <a:solidFill>
                      <a:schemeClr val="bg1"/>
                    </a:solidFill>
                    <a:latin typeface="Nestle Text Book" pitchFamily="2" charset="0"/>
                  </a:defRPr>
                </a:lvl3pPr>
                <a:lvl4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>
                    <a:solidFill>
                      <a:schemeClr val="bg1"/>
                    </a:solidFill>
                    <a:latin typeface="Nestle Text Book" pitchFamily="2" charset="0"/>
                  </a:defRPr>
                </a:lvl4pPr>
                <a:lvl5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>
                    <a:solidFill>
                      <a:schemeClr val="bg1"/>
                    </a:solidFill>
                    <a:latin typeface="Nestle Text Book" pitchFamily="2" charset="0"/>
                  </a:defRPr>
                </a:lvl5pPr>
                <a:lvl6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/>
                </a:lvl6pPr>
                <a:lvl7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/>
                </a:lvl7pPr>
                <a:lvl8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/>
                </a:lvl8pPr>
                <a:lvl9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/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s-ES" sz="20000" b="1" u="none" strike="noStrike" kern="1200" cap="none" spc="0" normalizeH="0" baseline="0" noProof="0" dirty="0">
                    <a:ln>
                      <a:noFill/>
                    </a:ln>
                    <a:solidFill>
                      <a:schemeClr val="bg1">
                        <a:lumMod val="65000"/>
                        <a:alpha val="21389"/>
                      </a:schemeClr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07</a:t>
                </a:r>
              </a:p>
            </p:txBody>
          </p:sp>
          <p:sp>
            <p:nvSpPr>
              <p:cNvPr id="49" name="Subtítulo 4">
                <a:extLst>
                  <a:ext uri="{FF2B5EF4-FFF2-40B4-BE49-F238E27FC236}">
                    <a16:creationId xmlns:a16="http://schemas.microsoft.com/office/drawing/2014/main" id="{46E505DF-ED83-DE07-7A97-A646E5913A6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544557" y="1291503"/>
                <a:ext cx="5670278" cy="3127779"/>
              </a:xfrm>
              <a:prstGeom prst="rect">
                <a:avLst/>
              </a:prstGeom>
              <a:ln>
                <a:noFill/>
              </a:ln>
            </p:spPr>
            <p:txBody>
              <a:bodyPr vert="horz" wrap="square" lIns="0" tIns="0" rIns="0" bIns="0" rtlCol="0" anchor="t">
                <a:spAutoFit/>
              </a:bodyPr>
              <a:lstStyle>
                <a:defPPr>
                  <a:defRPr lang="es-ES"/>
                </a:defPPr>
                <a:lvl1pPr indent="0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>
                    <a:solidFill>
                      <a:schemeClr val="bg1"/>
                    </a:solidFill>
                    <a:latin typeface="Nestle Text Book" pitchFamily="2" charset="0"/>
                  </a:defRPr>
                </a:lvl1pPr>
                <a:lvl2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400">
                    <a:solidFill>
                      <a:schemeClr val="bg1"/>
                    </a:solidFill>
                    <a:latin typeface="Nestle Text Book" pitchFamily="2" charset="0"/>
                  </a:defRPr>
                </a:lvl2pPr>
                <a:lvl3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200">
                    <a:solidFill>
                      <a:schemeClr val="bg1"/>
                    </a:solidFill>
                    <a:latin typeface="Nestle Text Book" pitchFamily="2" charset="0"/>
                  </a:defRPr>
                </a:lvl3pPr>
                <a:lvl4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>
                    <a:solidFill>
                      <a:schemeClr val="bg1"/>
                    </a:solidFill>
                    <a:latin typeface="Nestle Text Book" pitchFamily="2" charset="0"/>
                  </a:defRPr>
                </a:lvl4pPr>
                <a:lvl5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>
                    <a:solidFill>
                      <a:schemeClr val="bg1"/>
                    </a:solidFill>
                    <a:latin typeface="Nestle Text Book" pitchFamily="2" charset="0"/>
                  </a:defRPr>
                </a:lvl5pPr>
                <a:lvl6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/>
                </a:lvl6pPr>
                <a:lvl7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/>
                </a:lvl7pPr>
                <a:lvl8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/>
                </a:lvl8pPr>
                <a:lvl9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/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12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My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Experience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is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super Positive !   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Alo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Spain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has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been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game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changer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for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our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business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since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our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partnership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began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in 2017,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we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have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been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able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to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grow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tremendously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and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rely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on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,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they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have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the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full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services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b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of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Travel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agency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and back up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of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a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Reputable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Company.   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12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During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our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long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-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lasting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relationship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with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ALO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Spain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,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we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mostly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appreciate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: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the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perfect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services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,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the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best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deals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in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the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market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,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the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wide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choices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in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the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shortest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possible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time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to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our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clients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,  as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well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b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as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professional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services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assistance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 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on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ground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24x7.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12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Thank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you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so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much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for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all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you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did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for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GLC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group</a:t>
                </a:r>
                <a:r>
                  <a:rPr lang="es-ES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 😊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12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Peter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Haleem</a:t>
                </a:r>
                <a:r>
                  <a:rPr lang="es-ES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-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Assistant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Manager –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Outbound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Operation</a:t>
                </a:r>
                <a:endParaRPr kumimoji="0" lang="es-ES" sz="160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40752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o 6">
            <a:extLst>
              <a:ext uri="{FF2B5EF4-FFF2-40B4-BE49-F238E27FC236}">
                <a16:creationId xmlns:a16="http://schemas.microsoft.com/office/drawing/2014/main" id="{A04E43C4-E144-2401-E5D2-80CCD302D290}"/>
              </a:ext>
            </a:extLst>
          </p:cNvPr>
          <p:cNvGrpSpPr/>
          <p:nvPr/>
        </p:nvGrpSpPr>
        <p:grpSpPr>
          <a:xfrm>
            <a:off x="0" y="0"/>
            <a:ext cx="12405361" cy="6858000"/>
            <a:chOff x="0" y="0"/>
            <a:chExt cx="12405361" cy="6858000"/>
          </a:xfrm>
        </p:grpSpPr>
        <p:pic>
          <p:nvPicPr>
            <p:cNvPr id="8" name="Picture 2">
              <a:extLst>
                <a:ext uri="{FF2B5EF4-FFF2-40B4-BE49-F238E27FC236}">
                  <a16:creationId xmlns:a16="http://schemas.microsoft.com/office/drawing/2014/main" id="{88FBDC59-37A3-04EE-305B-DB9EA11A1DB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25000" contrast="-3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0" y="0"/>
              <a:ext cx="12192000" cy="6858000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9" name="CuadroTexto 8">
              <a:extLst>
                <a:ext uri="{FF2B5EF4-FFF2-40B4-BE49-F238E27FC236}">
                  <a16:creationId xmlns:a16="http://schemas.microsoft.com/office/drawing/2014/main" id="{74E3C68F-8DE4-1983-216A-6DA54605FC12}"/>
                </a:ext>
              </a:extLst>
            </p:cNvPr>
            <p:cNvSpPr txBox="1"/>
            <p:nvPr/>
          </p:nvSpPr>
          <p:spPr>
            <a:xfrm>
              <a:off x="668241" y="334963"/>
              <a:ext cx="1363760" cy="1261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>
                <a:lnSpc>
                  <a:spcPct val="80000"/>
                </a:lnSpc>
                <a:spcBef>
                  <a:spcPts val="1000"/>
                </a:spcBef>
              </a:pPr>
              <a:r>
                <a:rPr lang="en-GB" sz="1000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Alo</a:t>
              </a:r>
              <a:r>
                <a:rPr lang="en-GB" sz="10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Spain DMC</a:t>
              </a:r>
            </a:p>
          </p:txBody>
        </p:sp>
        <p:sp>
          <p:nvSpPr>
            <p:cNvPr id="10" name="CuadroTexto 9">
              <a:extLst>
                <a:ext uri="{FF2B5EF4-FFF2-40B4-BE49-F238E27FC236}">
                  <a16:creationId xmlns:a16="http://schemas.microsoft.com/office/drawing/2014/main" id="{8FB02201-94B1-755C-D62A-50A46BE5D948}"/>
                </a:ext>
              </a:extLst>
            </p:cNvPr>
            <p:cNvSpPr txBox="1"/>
            <p:nvPr/>
          </p:nvSpPr>
          <p:spPr>
            <a:xfrm>
              <a:off x="11041601" y="334963"/>
              <a:ext cx="1363760" cy="1261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>
                <a:lnSpc>
                  <a:spcPct val="80000"/>
                </a:lnSpc>
                <a:spcBef>
                  <a:spcPts val="1000"/>
                </a:spcBef>
              </a:pPr>
              <a:r>
                <a:rPr lang="en-GB" sz="10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VB Group</a:t>
              </a:r>
            </a:p>
          </p:txBody>
        </p:sp>
      </p:grpSp>
      <p:grpSp>
        <p:nvGrpSpPr>
          <p:cNvPr id="52" name="Grupo 51">
            <a:extLst>
              <a:ext uri="{FF2B5EF4-FFF2-40B4-BE49-F238E27FC236}">
                <a16:creationId xmlns:a16="http://schemas.microsoft.com/office/drawing/2014/main" id="{80EBF420-D6C8-C086-6D0F-EEA1A25C5AEA}"/>
              </a:ext>
            </a:extLst>
          </p:cNvPr>
          <p:cNvGrpSpPr/>
          <p:nvPr/>
        </p:nvGrpSpPr>
        <p:grpSpPr>
          <a:xfrm>
            <a:off x="-5837486" y="-54592"/>
            <a:ext cx="54764716" cy="7217874"/>
            <a:chOff x="1789473" y="-54592"/>
            <a:chExt cx="54764716" cy="7217874"/>
          </a:xfrm>
        </p:grpSpPr>
        <p:grpSp>
          <p:nvGrpSpPr>
            <p:cNvPr id="4" name="Grupo 3">
              <a:extLst>
                <a:ext uri="{FF2B5EF4-FFF2-40B4-BE49-F238E27FC236}">
                  <a16:creationId xmlns:a16="http://schemas.microsoft.com/office/drawing/2014/main" id="{1E84B8CC-5A30-49C7-9745-9F3223D29B19}"/>
                </a:ext>
              </a:extLst>
            </p:cNvPr>
            <p:cNvGrpSpPr/>
            <p:nvPr/>
          </p:nvGrpSpPr>
          <p:grpSpPr>
            <a:xfrm>
              <a:off x="1789473" y="-54592"/>
              <a:ext cx="9010304" cy="7177515"/>
              <a:chOff x="2482935" y="-54592"/>
              <a:chExt cx="9010304" cy="7177515"/>
            </a:xfrm>
          </p:grpSpPr>
          <p:sp>
            <p:nvSpPr>
              <p:cNvPr id="14" name="Forma libre 13">
                <a:extLst>
                  <a:ext uri="{FF2B5EF4-FFF2-40B4-BE49-F238E27FC236}">
                    <a16:creationId xmlns:a16="http://schemas.microsoft.com/office/drawing/2014/main" id="{975B0000-C5D2-F402-46EB-02A786E0BE24}"/>
                  </a:ext>
                </a:extLst>
              </p:cNvPr>
              <p:cNvSpPr/>
              <p:nvPr/>
            </p:nvSpPr>
            <p:spPr>
              <a:xfrm rot="11883912" flipH="1">
                <a:off x="2482935" y="-54592"/>
                <a:ext cx="8290511" cy="7177515"/>
              </a:xfrm>
              <a:custGeom>
                <a:avLst/>
                <a:gdLst>
                  <a:gd name="connsiteX0" fmla="*/ 0 w 8290511"/>
                  <a:gd name="connsiteY0" fmla="*/ 4931924 h 7177515"/>
                  <a:gd name="connsiteX1" fmla="*/ 6884553 w 8290511"/>
                  <a:gd name="connsiteY1" fmla="*/ 7177515 h 7177515"/>
                  <a:gd name="connsiteX2" fmla="*/ 8290511 w 8290511"/>
                  <a:gd name="connsiteY2" fmla="*/ 2867117 h 7177515"/>
                  <a:gd name="connsiteX3" fmla="*/ 1867806 w 8290511"/>
                  <a:gd name="connsiteY3" fmla="*/ 772170 h 7177515"/>
                  <a:gd name="connsiteX4" fmla="*/ 1613720 w 8290511"/>
                  <a:gd name="connsiteY4" fmla="*/ 0 h 7177515"/>
                  <a:gd name="connsiteX5" fmla="*/ 1408890 w 8290511"/>
                  <a:gd name="connsiteY5" fmla="*/ 622481 h 7177515"/>
                  <a:gd name="connsiteX6" fmla="*/ 1405958 w 8290511"/>
                  <a:gd name="connsiteY6" fmla="*/ 621525 h 71775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290511" h="7177515">
                    <a:moveTo>
                      <a:pt x="0" y="4931924"/>
                    </a:moveTo>
                    <a:lnTo>
                      <a:pt x="6884553" y="7177515"/>
                    </a:lnTo>
                    <a:lnTo>
                      <a:pt x="8290511" y="2867117"/>
                    </a:lnTo>
                    <a:lnTo>
                      <a:pt x="1867806" y="772170"/>
                    </a:lnTo>
                    <a:lnTo>
                      <a:pt x="1613720" y="0"/>
                    </a:lnTo>
                    <a:lnTo>
                      <a:pt x="1408890" y="622481"/>
                    </a:lnTo>
                    <a:lnTo>
                      <a:pt x="1405958" y="621525"/>
                    </a:lnTo>
                    <a:close/>
                  </a:path>
                </a:pathLst>
              </a:cu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GB"/>
              </a:p>
            </p:txBody>
          </p:sp>
          <p:sp>
            <p:nvSpPr>
              <p:cNvPr id="6" name="Subtítulo 4">
                <a:extLst>
                  <a:ext uri="{FF2B5EF4-FFF2-40B4-BE49-F238E27FC236}">
                    <a16:creationId xmlns:a16="http://schemas.microsoft.com/office/drawing/2014/main" id="{3BA37E56-DF83-36B4-AC6A-56A0EDCB131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891514" y="3434934"/>
                <a:ext cx="3601725" cy="2769989"/>
              </a:xfrm>
              <a:prstGeom prst="rect">
                <a:avLst/>
              </a:prstGeom>
              <a:ln>
                <a:noFill/>
              </a:ln>
            </p:spPr>
            <p:txBody>
              <a:bodyPr vert="horz" wrap="square" lIns="0" tIns="0" rIns="0" bIns="0" rtlCol="0" anchor="t">
                <a:spAutoFit/>
              </a:bodyPr>
              <a:lstStyle>
                <a:defPPr>
                  <a:defRPr lang="es-ES"/>
                </a:defPPr>
                <a:lvl1pPr indent="0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>
                    <a:solidFill>
                      <a:schemeClr val="bg1"/>
                    </a:solidFill>
                    <a:latin typeface="Nestle Text Book" pitchFamily="2" charset="0"/>
                  </a:defRPr>
                </a:lvl1pPr>
                <a:lvl2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400">
                    <a:solidFill>
                      <a:schemeClr val="bg1"/>
                    </a:solidFill>
                    <a:latin typeface="Nestle Text Book" pitchFamily="2" charset="0"/>
                  </a:defRPr>
                </a:lvl2pPr>
                <a:lvl3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200">
                    <a:solidFill>
                      <a:schemeClr val="bg1"/>
                    </a:solidFill>
                    <a:latin typeface="Nestle Text Book" pitchFamily="2" charset="0"/>
                  </a:defRPr>
                </a:lvl3pPr>
                <a:lvl4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>
                    <a:solidFill>
                      <a:schemeClr val="bg1"/>
                    </a:solidFill>
                    <a:latin typeface="Nestle Text Book" pitchFamily="2" charset="0"/>
                  </a:defRPr>
                </a:lvl4pPr>
                <a:lvl5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>
                    <a:solidFill>
                      <a:schemeClr val="bg1"/>
                    </a:solidFill>
                    <a:latin typeface="Nestle Text Book" pitchFamily="2" charset="0"/>
                  </a:defRPr>
                </a:lvl5pPr>
                <a:lvl6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/>
                </a:lvl6pPr>
                <a:lvl7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/>
                </a:lvl7pPr>
                <a:lvl8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/>
                </a:lvl8pPr>
                <a:lvl9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/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s-ES" sz="20000" b="1" u="none" strike="noStrike" kern="1200" cap="none" spc="0" normalizeH="0" baseline="0" noProof="0" dirty="0">
                    <a:ln>
                      <a:noFill/>
                    </a:ln>
                    <a:solidFill>
                      <a:schemeClr val="bg1">
                        <a:lumMod val="65000"/>
                        <a:alpha val="21389"/>
                      </a:schemeClr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01</a:t>
                </a:r>
              </a:p>
            </p:txBody>
          </p:sp>
          <p:sp>
            <p:nvSpPr>
              <p:cNvPr id="5" name="Subtítulo 4">
                <a:extLst>
                  <a:ext uri="{FF2B5EF4-FFF2-40B4-BE49-F238E27FC236}">
                    <a16:creationId xmlns:a16="http://schemas.microsoft.com/office/drawing/2014/main" id="{E2622432-4112-6370-3D2D-CB59825B853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544556" y="1291503"/>
                <a:ext cx="3757282" cy="1216615"/>
              </a:xfrm>
              <a:prstGeom prst="rect">
                <a:avLst/>
              </a:prstGeom>
              <a:ln>
                <a:noFill/>
              </a:ln>
            </p:spPr>
            <p:txBody>
              <a:bodyPr vert="horz" wrap="square" lIns="0" tIns="0" rIns="0" bIns="0" rtlCol="0" anchor="t">
                <a:spAutoFit/>
              </a:bodyPr>
              <a:lstStyle>
                <a:defPPr>
                  <a:defRPr lang="es-ES"/>
                </a:defPPr>
                <a:lvl1pPr indent="0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>
                    <a:solidFill>
                      <a:schemeClr val="bg1"/>
                    </a:solidFill>
                    <a:latin typeface="Nestle Text Book" pitchFamily="2" charset="0"/>
                  </a:defRPr>
                </a:lvl1pPr>
                <a:lvl2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400">
                    <a:solidFill>
                      <a:schemeClr val="bg1"/>
                    </a:solidFill>
                    <a:latin typeface="Nestle Text Book" pitchFamily="2" charset="0"/>
                  </a:defRPr>
                </a:lvl2pPr>
                <a:lvl3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200">
                    <a:solidFill>
                      <a:schemeClr val="bg1"/>
                    </a:solidFill>
                    <a:latin typeface="Nestle Text Book" pitchFamily="2" charset="0"/>
                  </a:defRPr>
                </a:lvl3pPr>
                <a:lvl4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>
                    <a:solidFill>
                      <a:schemeClr val="bg1"/>
                    </a:solidFill>
                    <a:latin typeface="Nestle Text Book" pitchFamily="2" charset="0"/>
                  </a:defRPr>
                </a:lvl4pPr>
                <a:lvl5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>
                    <a:solidFill>
                      <a:schemeClr val="bg1"/>
                    </a:solidFill>
                    <a:latin typeface="Nestle Text Book" pitchFamily="2" charset="0"/>
                  </a:defRPr>
                </a:lvl5pPr>
                <a:lvl6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/>
                </a:lvl6pPr>
                <a:lvl7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/>
                </a:lvl7pPr>
                <a:lvl8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/>
                </a:lvl8pPr>
                <a:lvl9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/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12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Thanks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again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for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everything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, </a:t>
                </a:r>
                <a:b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all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last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-minute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changes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and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special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requests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All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worked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very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well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and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we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are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happy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12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J.H - Marketing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Communication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Specialist</a:t>
                </a:r>
                <a:endParaRPr kumimoji="0" lang="es-ES" sz="160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1" name="Grupo 10">
              <a:extLst>
                <a:ext uri="{FF2B5EF4-FFF2-40B4-BE49-F238E27FC236}">
                  <a16:creationId xmlns:a16="http://schemas.microsoft.com/office/drawing/2014/main" id="{AA659D0A-52AB-4B18-94A8-0F155A82DFF7}"/>
                </a:ext>
              </a:extLst>
            </p:cNvPr>
            <p:cNvGrpSpPr/>
            <p:nvPr/>
          </p:nvGrpSpPr>
          <p:grpSpPr>
            <a:xfrm>
              <a:off x="9406015" y="-14233"/>
              <a:ext cx="9000030" cy="7177515"/>
              <a:chOff x="2482935" y="-54592"/>
              <a:chExt cx="9000030" cy="7177515"/>
            </a:xfrm>
          </p:grpSpPr>
          <p:sp>
            <p:nvSpPr>
              <p:cNvPr id="12" name="Forma libre 11">
                <a:extLst>
                  <a:ext uri="{FF2B5EF4-FFF2-40B4-BE49-F238E27FC236}">
                    <a16:creationId xmlns:a16="http://schemas.microsoft.com/office/drawing/2014/main" id="{891930D3-4E3A-B17F-1665-5D064CC7AA23}"/>
                  </a:ext>
                </a:extLst>
              </p:cNvPr>
              <p:cNvSpPr/>
              <p:nvPr/>
            </p:nvSpPr>
            <p:spPr>
              <a:xfrm rot="11883912" flipH="1">
                <a:off x="2482935" y="-54592"/>
                <a:ext cx="8290511" cy="7177515"/>
              </a:xfrm>
              <a:custGeom>
                <a:avLst/>
                <a:gdLst>
                  <a:gd name="connsiteX0" fmla="*/ 0 w 8290511"/>
                  <a:gd name="connsiteY0" fmla="*/ 4931924 h 7177515"/>
                  <a:gd name="connsiteX1" fmla="*/ 6884553 w 8290511"/>
                  <a:gd name="connsiteY1" fmla="*/ 7177515 h 7177515"/>
                  <a:gd name="connsiteX2" fmla="*/ 8290511 w 8290511"/>
                  <a:gd name="connsiteY2" fmla="*/ 2867117 h 7177515"/>
                  <a:gd name="connsiteX3" fmla="*/ 1867806 w 8290511"/>
                  <a:gd name="connsiteY3" fmla="*/ 772170 h 7177515"/>
                  <a:gd name="connsiteX4" fmla="*/ 1613720 w 8290511"/>
                  <a:gd name="connsiteY4" fmla="*/ 0 h 7177515"/>
                  <a:gd name="connsiteX5" fmla="*/ 1408890 w 8290511"/>
                  <a:gd name="connsiteY5" fmla="*/ 622481 h 7177515"/>
                  <a:gd name="connsiteX6" fmla="*/ 1405958 w 8290511"/>
                  <a:gd name="connsiteY6" fmla="*/ 621525 h 71775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290511" h="7177515">
                    <a:moveTo>
                      <a:pt x="0" y="4931924"/>
                    </a:moveTo>
                    <a:lnTo>
                      <a:pt x="6884553" y="7177515"/>
                    </a:lnTo>
                    <a:lnTo>
                      <a:pt x="8290511" y="2867117"/>
                    </a:lnTo>
                    <a:lnTo>
                      <a:pt x="1867806" y="772170"/>
                    </a:lnTo>
                    <a:lnTo>
                      <a:pt x="1613720" y="0"/>
                    </a:lnTo>
                    <a:lnTo>
                      <a:pt x="1408890" y="622481"/>
                    </a:lnTo>
                    <a:lnTo>
                      <a:pt x="1405958" y="621525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GB"/>
              </a:p>
            </p:txBody>
          </p:sp>
          <p:sp>
            <p:nvSpPr>
              <p:cNvPr id="13" name="Subtítulo 4">
                <a:extLst>
                  <a:ext uri="{FF2B5EF4-FFF2-40B4-BE49-F238E27FC236}">
                    <a16:creationId xmlns:a16="http://schemas.microsoft.com/office/drawing/2014/main" id="{3F168570-329C-7395-F0FC-FCAF8807727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881240" y="3434934"/>
                <a:ext cx="3601725" cy="2769989"/>
              </a:xfrm>
              <a:prstGeom prst="rect">
                <a:avLst/>
              </a:prstGeom>
              <a:ln>
                <a:noFill/>
              </a:ln>
            </p:spPr>
            <p:txBody>
              <a:bodyPr vert="horz" wrap="square" lIns="0" tIns="0" rIns="0" bIns="0" rtlCol="0" anchor="t">
                <a:spAutoFit/>
              </a:bodyPr>
              <a:lstStyle>
                <a:defPPr>
                  <a:defRPr lang="es-ES"/>
                </a:defPPr>
                <a:lvl1pPr indent="0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>
                    <a:solidFill>
                      <a:schemeClr val="bg1"/>
                    </a:solidFill>
                    <a:latin typeface="Nestle Text Book" pitchFamily="2" charset="0"/>
                  </a:defRPr>
                </a:lvl1pPr>
                <a:lvl2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400">
                    <a:solidFill>
                      <a:schemeClr val="bg1"/>
                    </a:solidFill>
                    <a:latin typeface="Nestle Text Book" pitchFamily="2" charset="0"/>
                  </a:defRPr>
                </a:lvl2pPr>
                <a:lvl3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200">
                    <a:solidFill>
                      <a:schemeClr val="bg1"/>
                    </a:solidFill>
                    <a:latin typeface="Nestle Text Book" pitchFamily="2" charset="0"/>
                  </a:defRPr>
                </a:lvl3pPr>
                <a:lvl4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>
                    <a:solidFill>
                      <a:schemeClr val="bg1"/>
                    </a:solidFill>
                    <a:latin typeface="Nestle Text Book" pitchFamily="2" charset="0"/>
                  </a:defRPr>
                </a:lvl4pPr>
                <a:lvl5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>
                    <a:solidFill>
                      <a:schemeClr val="bg1"/>
                    </a:solidFill>
                    <a:latin typeface="Nestle Text Book" pitchFamily="2" charset="0"/>
                  </a:defRPr>
                </a:lvl5pPr>
                <a:lvl6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/>
                </a:lvl6pPr>
                <a:lvl7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/>
                </a:lvl7pPr>
                <a:lvl8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/>
                </a:lvl8pPr>
                <a:lvl9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/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s-ES" sz="20000" b="1" u="none" strike="noStrike" kern="1200" cap="none" spc="0" normalizeH="0" baseline="0" noProof="0" dirty="0">
                    <a:ln>
                      <a:noFill/>
                    </a:ln>
                    <a:solidFill>
                      <a:schemeClr val="bg1">
                        <a:lumMod val="65000"/>
                        <a:alpha val="21389"/>
                      </a:schemeClr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02</a:t>
                </a:r>
              </a:p>
            </p:txBody>
          </p:sp>
          <p:sp>
            <p:nvSpPr>
              <p:cNvPr id="15" name="Subtítulo 4">
                <a:extLst>
                  <a:ext uri="{FF2B5EF4-FFF2-40B4-BE49-F238E27FC236}">
                    <a16:creationId xmlns:a16="http://schemas.microsoft.com/office/drawing/2014/main" id="{C7245910-00DE-7C98-CB9D-0BFBF370AAA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544556" y="1291503"/>
                <a:ext cx="4119075" cy="2576218"/>
              </a:xfrm>
              <a:prstGeom prst="rect">
                <a:avLst/>
              </a:prstGeom>
              <a:ln>
                <a:noFill/>
              </a:ln>
            </p:spPr>
            <p:txBody>
              <a:bodyPr vert="horz" wrap="square" lIns="0" tIns="0" rIns="0" bIns="0" rtlCol="0" anchor="t">
                <a:spAutoFit/>
              </a:bodyPr>
              <a:lstStyle>
                <a:defPPr>
                  <a:defRPr lang="es-ES"/>
                </a:defPPr>
                <a:lvl1pPr indent="0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>
                    <a:solidFill>
                      <a:schemeClr val="bg1"/>
                    </a:solidFill>
                    <a:latin typeface="Nestle Text Book" pitchFamily="2" charset="0"/>
                  </a:defRPr>
                </a:lvl1pPr>
                <a:lvl2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400">
                    <a:solidFill>
                      <a:schemeClr val="bg1"/>
                    </a:solidFill>
                    <a:latin typeface="Nestle Text Book" pitchFamily="2" charset="0"/>
                  </a:defRPr>
                </a:lvl2pPr>
                <a:lvl3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200">
                    <a:solidFill>
                      <a:schemeClr val="bg1"/>
                    </a:solidFill>
                    <a:latin typeface="Nestle Text Book" pitchFamily="2" charset="0"/>
                  </a:defRPr>
                </a:lvl3pPr>
                <a:lvl4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>
                    <a:solidFill>
                      <a:schemeClr val="bg1"/>
                    </a:solidFill>
                    <a:latin typeface="Nestle Text Book" pitchFamily="2" charset="0"/>
                  </a:defRPr>
                </a:lvl4pPr>
                <a:lvl5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>
                    <a:solidFill>
                      <a:schemeClr val="bg1"/>
                    </a:solidFill>
                    <a:latin typeface="Nestle Text Book" pitchFamily="2" charset="0"/>
                  </a:defRPr>
                </a:lvl5pPr>
                <a:lvl6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/>
                </a:lvl6pPr>
                <a:lvl7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/>
                </a:lvl7pPr>
                <a:lvl8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/>
                </a:lvl8pPr>
                <a:lvl9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/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12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On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behalf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of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Delonghi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Egypt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, I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would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like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b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to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express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my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sincere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appreciation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for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all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b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the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professional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input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we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got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from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ALO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Spain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12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Services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were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really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outstanding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that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results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b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in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the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success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of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the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event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that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was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really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appreciated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by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all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Delonghi’s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guests</a:t>
                </a:r>
                <a:r>
                  <a:rPr lang="es-ES" sz="16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  <a:endParaRPr kumimoji="0" lang="es-ES" sz="160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12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Nader Samy -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Managing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Director Pioneer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Events</a:t>
                </a:r>
                <a:endParaRPr kumimoji="0" lang="es-ES" sz="160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12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endParaRPr kumimoji="0" lang="es-ES" sz="1600" u="none" strike="noStrike" kern="120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22" name="Grupo 21">
              <a:extLst>
                <a:ext uri="{FF2B5EF4-FFF2-40B4-BE49-F238E27FC236}">
                  <a16:creationId xmlns:a16="http://schemas.microsoft.com/office/drawing/2014/main" id="{524404BA-D83D-0CFC-0A61-4841B274F375}"/>
                </a:ext>
              </a:extLst>
            </p:cNvPr>
            <p:cNvGrpSpPr/>
            <p:nvPr/>
          </p:nvGrpSpPr>
          <p:grpSpPr>
            <a:xfrm>
              <a:off x="17029194" y="-54592"/>
              <a:ext cx="9010304" cy="7177515"/>
              <a:chOff x="2482935" y="-54592"/>
              <a:chExt cx="9010304" cy="7177515"/>
            </a:xfrm>
          </p:grpSpPr>
          <p:sp>
            <p:nvSpPr>
              <p:cNvPr id="23" name="Forma libre 22">
                <a:extLst>
                  <a:ext uri="{FF2B5EF4-FFF2-40B4-BE49-F238E27FC236}">
                    <a16:creationId xmlns:a16="http://schemas.microsoft.com/office/drawing/2014/main" id="{BCDD237C-E8D9-8CB9-95F5-B34D5E102FA3}"/>
                  </a:ext>
                </a:extLst>
              </p:cNvPr>
              <p:cNvSpPr/>
              <p:nvPr/>
            </p:nvSpPr>
            <p:spPr>
              <a:xfrm rot="11883912" flipH="1">
                <a:off x="2482935" y="-54592"/>
                <a:ext cx="8290511" cy="7177515"/>
              </a:xfrm>
              <a:custGeom>
                <a:avLst/>
                <a:gdLst>
                  <a:gd name="connsiteX0" fmla="*/ 0 w 8290511"/>
                  <a:gd name="connsiteY0" fmla="*/ 4931924 h 7177515"/>
                  <a:gd name="connsiteX1" fmla="*/ 6884553 w 8290511"/>
                  <a:gd name="connsiteY1" fmla="*/ 7177515 h 7177515"/>
                  <a:gd name="connsiteX2" fmla="*/ 8290511 w 8290511"/>
                  <a:gd name="connsiteY2" fmla="*/ 2867117 h 7177515"/>
                  <a:gd name="connsiteX3" fmla="*/ 1867806 w 8290511"/>
                  <a:gd name="connsiteY3" fmla="*/ 772170 h 7177515"/>
                  <a:gd name="connsiteX4" fmla="*/ 1613720 w 8290511"/>
                  <a:gd name="connsiteY4" fmla="*/ 0 h 7177515"/>
                  <a:gd name="connsiteX5" fmla="*/ 1408890 w 8290511"/>
                  <a:gd name="connsiteY5" fmla="*/ 622481 h 7177515"/>
                  <a:gd name="connsiteX6" fmla="*/ 1405958 w 8290511"/>
                  <a:gd name="connsiteY6" fmla="*/ 621525 h 71775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290511" h="7177515">
                    <a:moveTo>
                      <a:pt x="0" y="4931924"/>
                    </a:moveTo>
                    <a:lnTo>
                      <a:pt x="6884553" y="7177515"/>
                    </a:lnTo>
                    <a:lnTo>
                      <a:pt x="8290511" y="2867117"/>
                    </a:lnTo>
                    <a:lnTo>
                      <a:pt x="1867806" y="772170"/>
                    </a:lnTo>
                    <a:lnTo>
                      <a:pt x="1613720" y="0"/>
                    </a:lnTo>
                    <a:lnTo>
                      <a:pt x="1408890" y="622481"/>
                    </a:lnTo>
                    <a:lnTo>
                      <a:pt x="1405958" y="621525"/>
                    </a:lnTo>
                    <a:close/>
                  </a:path>
                </a:pathLst>
              </a:cu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GB"/>
              </a:p>
            </p:txBody>
          </p:sp>
          <p:sp>
            <p:nvSpPr>
              <p:cNvPr id="24" name="Subtítulo 4">
                <a:extLst>
                  <a:ext uri="{FF2B5EF4-FFF2-40B4-BE49-F238E27FC236}">
                    <a16:creationId xmlns:a16="http://schemas.microsoft.com/office/drawing/2014/main" id="{D388E767-1DEF-FF67-DABA-F5298F3B0E7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891514" y="3404112"/>
                <a:ext cx="3601725" cy="2769989"/>
              </a:xfrm>
              <a:prstGeom prst="rect">
                <a:avLst/>
              </a:prstGeom>
              <a:ln>
                <a:noFill/>
              </a:ln>
            </p:spPr>
            <p:txBody>
              <a:bodyPr vert="horz" wrap="square" lIns="0" tIns="0" rIns="0" bIns="0" rtlCol="0" anchor="t">
                <a:spAutoFit/>
              </a:bodyPr>
              <a:lstStyle>
                <a:defPPr>
                  <a:defRPr lang="es-ES"/>
                </a:defPPr>
                <a:lvl1pPr indent="0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>
                    <a:solidFill>
                      <a:schemeClr val="bg1"/>
                    </a:solidFill>
                    <a:latin typeface="Nestle Text Book" pitchFamily="2" charset="0"/>
                  </a:defRPr>
                </a:lvl1pPr>
                <a:lvl2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400">
                    <a:solidFill>
                      <a:schemeClr val="bg1"/>
                    </a:solidFill>
                    <a:latin typeface="Nestle Text Book" pitchFamily="2" charset="0"/>
                  </a:defRPr>
                </a:lvl2pPr>
                <a:lvl3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200">
                    <a:solidFill>
                      <a:schemeClr val="bg1"/>
                    </a:solidFill>
                    <a:latin typeface="Nestle Text Book" pitchFamily="2" charset="0"/>
                  </a:defRPr>
                </a:lvl3pPr>
                <a:lvl4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>
                    <a:solidFill>
                      <a:schemeClr val="bg1"/>
                    </a:solidFill>
                    <a:latin typeface="Nestle Text Book" pitchFamily="2" charset="0"/>
                  </a:defRPr>
                </a:lvl4pPr>
                <a:lvl5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>
                    <a:solidFill>
                      <a:schemeClr val="bg1"/>
                    </a:solidFill>
                    <a:latin typeface="Nestle Text Book" pitchFamily="2" charset="0"/>
                  </a:defRPr>
                </a:lvl5pPr>
                <a:lvl6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/>
                </a:lvl6pPr>
                <a:lvl7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/>
                </a:lvl7pPr>
                <a:lvl8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/>
                </a:lvl8pPr>
                <a:lvl9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/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s-ES" sz="20000" b="1" u="none" strike="noStrike" kern="1200" cap="none" spc="0" normalizeH="0" baseline="0" noProof="0" dirty="0">
                    <a:ln>
                      <a:noFill/>
                    </a:ln>
                    <a:solidFill>
                      <a:schemeClr val="bg1">
                        <a:lumMod val="65000"/>
                        <a:alpha val="21389"/>
                      </a:schemeClr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03</a:t>
                </a:r>
              </a:p>
            </p:txBody>
          </p:sp>
          <p:sp>
            <p:nvSpPr>
              <p:cNvPr id="25" name="Subtítulo 4">
                <a:extLst>
                  <a:ext uri="{FF2B5EF4-FFF2-40B4-BE49-F238E27FC236}">
                    <a16:creationId xmlns:a16="http://schemas.microsoft.com/office/drawing/2014/main" id="{24899852-F3F0-31E7-3893-04CF054E0F9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544556" y="1291503"/>
                <a:ext cx="6042814" cy="3698641"/>
              </a:xfrm>
              <a:prstGeom prst="rect">
                <a:avLst/>
              </a:prstGeom>
              <a:ln>
                <a:noFill/>
              </a:ln>
            </p:spPr>
            <p:txBody>
              <a:bodyPr vert="horz" wrap="square" lIns="0" tIns="0" rIns="0" bIns="0" rtlCol="0" anchor="t">
                <a:spAutoFit/>
              </a:bodyPr>
              <a:lstStyle>
                <a:defPPr>
                  <a:defRPr lang="es-ES"/>
                </a:defPPr>
                <a:lvl1pPr indent="0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>
                    <a:solidFill>
                      <a:schemeClr val="bg1"/>
                    </a:solidFill>
                    <a:latin typeface="Nestle Text Book" pitchFamily="2" charset="0"/>
                  </a:defRPr>
                </a:lvl1pPr>
                <a:lvl2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400">
                    <a:solidFill>
                      <a:schemeClr val="bg1"/>
                    </a:solidFill>
                    <a:latin typeface="Nestle Text Book" pitchFamily="2" charset="0"/>
                  </a:defRPr>
                </a:lvl2pPr>
                <a:lvl3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200">
                    <a:solidFill>
                      <a:schemeClr val="bg1"/>
                    </a:solidFill>
                    <a:latin typeface="Nestle Text Book" pitchFamily="2" charset="0"/>
                  </a:defRPr>
                </a:lvl3pPr>
                <a:lvl4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>
                    <a:solidFill>
                      <a:schemeClr val="bg1"/>
                    </a:solidFill>
                    <a:latin typeface="Nestle Text Book" pitchFamily="2" charset="0"/>
                  </a:defRPr>
                </a:lvl4pPr>
                <a:lvl5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>
                    <a:solidFill>
                      <a:schemeClr val="bg1"/>
                    </a:solidFill>
                    <a:latin typeface="Nestle Text Book" pitchFamily="2" charset="0"/>
                  </a:defRPr>
                </a:lvl5pPr>
                <a:lvl6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/>
                </a:lvl6pPr>
                <a:lvl7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/>
                </a:lvl7pPr>
                <a:lvl8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/>
                </a:lvl8pPr>
                <a:lvl9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/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12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lang="es-ES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I </a:t>
                </a:r>
                <a:r>
                  <a:rPr lang="es-ES" sz="16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met</a:t>
                </a:r>
                <a:r>
                  <a:rPr lang="es-ES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ALO </a:t>
                </a:r>
                <a:r>
                  <a:rPr lang="es-ES" sz="16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Spain</a:t>
                </a:r>
                <a:r>
                  <a:rPr lang="es-ES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s-ES" sz="16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for</a:t>
                </a:r>
                <a:r>
                  <a:rPr lang="es-ES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s-ES" sz="16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the</a:t>
                </a:r>
                <a:r>
                  <a:rPr lang="es-ES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s-ES" sz="16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first</a:t>
                </a:r>
                <a:r>
                  <a:rPr lang="es-ES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time in 2014 </a:t>
                </a:r>
                <a:r>
                  <a:rPr lang="es-ES" sz="16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when</a:t>
                </a:r>
                <a:r>
                  <a:rPr lang="es-ES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I </a:t>
                </a:r>
                <a:r>
                  <a:rPr lang="es-ES" sz="16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was</a:t>
                </a:r>
                <a:r>
                  <a:rPr lang="es-ES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s-ES" sz="16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working</a:t>
                </a:r>
                <a:r>
                  <a:rPr lang="es-ES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 as </a:t>
                </a:r>
                <a:r>
                  <a:rPr lang="es-ES" sz="16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the</a:t>
                </a:r>
                <a:r>
                  <a:rPr lang="es-ES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s-ES" sz="16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cruise</a:t>
                </a:r>
                <a:r>
                  <a:rPr lang="es-ES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manager </a:t>
                </a:r>
                <a:r>
                  <a:rPr lang="es-ES" sz="16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for</a:t>
                </a:r>
                <a:r>
                  <a:rPr lang="es-ES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a </a:t>
                </a:r>
                <a:r>
                  <a:rPr lang="es-ES" sz="16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Turkish</a:t>
                </a:r>
                <a:r>
                  <a:rPr lang="es-ES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tour </a:t>
                </a:r>
                <a:r>
                  <a:rPr lang="es-ES" sz="16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operator</a:t>
                </a:r>
                <a:r>
                  <a:rPr lang="es-ES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. </a:t>
                </a:r>
                <a:r>
                  <a:rPr lang="es-ES" sz="16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That</a:t>
                </a:r>
                <a:r>
                  <a:rPr lang="es-ES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time I </a:t>
                </a:r>
                <a:r>
                  <a:rPr lang="es-ES" sz="16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needed</a:t>
                </a:r>
                <a:r>
                  <a:rPr lang="es-ES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a </a:t>
                </a:r>
                <a:r>
                  <a:rPr lang="es-ES" sz="16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partner</a:t>
                </a:r>
                <a:r>
                  <a:rPr lang="es-ES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in </a:t>
                </a:r>
                <a:r>
                  <a:rPr lang="es-ES" sz="16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Spain</a:t>
                </a:r>
                <a:r>
                  <a:rPr lang="es-ES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and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through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some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references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we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got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in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contact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Now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10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years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later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and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having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my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own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business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we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are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still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having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a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great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cooperation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together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Nothing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has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changed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in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the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past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10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years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and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the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services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provided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have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always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been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excellent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While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speaking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about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excellent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service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I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need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to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mention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the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names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of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Marion Richard (DMC Director) and Sandra Ramon (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Alo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Congress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Managing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Director).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Both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of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them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(Sandra, 2014-2020 and Marion 2014-present)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have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always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been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great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and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supportive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If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it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isn't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because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of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me,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it's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because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of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them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why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we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have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such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a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great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cooperation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with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ALO :)))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Jokes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aside,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it's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a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pleasure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 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working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with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Alo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Spain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 Hope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for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many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years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to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come!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12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Onur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Abacı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 -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Owner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-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Touron</a:t>
                </a:r>
                <a:endParaRPr kumimoji="0" lang="es-ES" sz="160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27" name="Grupo 26">
              <a:extLst>
                <a:ext uri="{FF2B5EF4-FFF2-40B4-BE49-F238E27FC236}">
                  <a16:creationId xmlns:a16="http://schemas.microsoft.com/office/drawing/2014/main" id="{57458E79-8565-474D-F20C-7C6647084CE1}"/>
                </a:ext>
              </a:extLst>
            </p:cNvPr>
            <p:cNvGrpSpPr/>
            <p:nvPr/>
          </p:nvGrpSpPr>
          <p:grpSpPr>
            <a:xfrm>
              <a:off x="24660821" y="-54592"/>
              <a:ext cx="8981429" cy="7177515"/>
              <a:chOff x="2482935" y="-54592"/>
              <a:chExt cx="8981429" cy="7177515"/>
            </a:xfrm>
          </p:grpSpPr>
          <p:sp>
            <p:nvSpPr>
              <p:cNvPr id="28" name="Forma libre 27">
                <a:extLst>
                  <a:ext uri="{FF2B5EF4-FFF2-40B4-BE49-F238E27FC236}">
                    <a16:creationId xmlns:a16="http://schemas.microsoft.com/office/drawing/2014/main" id="{2E989DE5-A553-6A5F-8FFC-138A6FE55B76}"/>
                  </a:ext>
                </a:extLst>
              </p:cNvPr>
              <p:cNvSpPr/>
              <p:nvPr/>
            </p:nvSpPr>
            <p:spPr>
              <a:xfrm rot="11883912" flipH="1">
                <a:off x="2482935" y="-54592"/>
                <a:ext cx="8290511" cy="7177515"/>
              </a:xfrm>
              <a:custGeom>
                <a:avLst/>
                <a:gdLst>
                  <a:gd name="connsiteX0" fmla="*/ 0 w 8290511"/>
                  <a:gd name="connsiteY0" fmla="*/ 4931924 h 7177515"/>
                  <a:gd name="connsiteX1" fmla="*/ 6884553 w 8290511"/>
                  <a:gd name="connsiteY1" fmla="*/ 7177515 h 7177515"/>
                  <a:gd name="connsiteX2" fmla="*/ 8290511 w 8290511"/>
                  <a:gd name="connsiteY2" fmla="*/ 2867117 h 7177515"/>
                  <a:gd name="connsiteX3" fmla="*/ 1867806 w 8290511"/>
                  <a:gd name="connsiteY3" fmla="*/ 772170 h 7177515"/>
                  <a:gd name="connsiteX4" fmla="*/ 1613720 w 8290511"/>
                  <a:gd name="connsiteY4" fmla="*/ 0 h 7177515"/>
                  <a:gd name="connsiteX5" fmla="*/ 1408890 w 8290511"/>
                  <a:gd name="connsiteY5" fmla="*/ 622481 h 7177515"/>
                  <a:gd name="connsiteX6" fmla="*/ 1405958 w 8290511"/>
                  <a:gd name="connsiteY6" fmla="*/ 621525 h 71775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290511" h="7177515">
                    <a:moveTo>
                      <a:pt x="0" y="4931924"/>
                    </a:moveTo>
                    <a:lnTo>
                      <a:pt x="6884553" y="7177515"/>
                    </a:lnTo>
                    <a:lnTo>
                      <a:pt x="8290511" y="2867117"/>
                    </a:lnTo>
                    <a:lnTo>
                      <a:pt x="1867806" y="772170"/>
                    </a:lnTo>
                    <a:lnTo>
                      <a:pt x="1613720" y="0"/>
                    </a:lnTo>
                    <a:lnTo>
                      <a:pt x="1408890" y="622481"/>
                    </a:lnTo>
                    <a:lnTo>
                      <a:pt x="1405958" y="621525"/>
                    </a:lnTo>
                    <a:close/>
                  </a:path>
                </a:pathLst>
              </a:cu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GB" dirty="0"/>
              </a:p>
            </p:txBody>
          </p:sp>
          <p:sp>
            <p:nvSpPr>
              <p:cNvPr id="29" name="Subtítulo 4">
                <a:extLst>
                  <a:ext uri="{FF2B5EF4-FFF2-40B4-BE49-F238E27FC236}">
                    <a16:creationId xmlns:a16="http://schemas.microsoft.com/office/drawing/2014/main" id="{8FFACD8C-A453-0EA1-4DD6-1575AF7E0F2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862639" y="3444078"/>
                <a:ext cx="3601725" cy="2769989"/>
              </a:xfrm>
              <a:prstGeom prst="rect">
                <a:avLst/>
              </a:prstGeom>
              <a:ln>
                <a:noFill/>
              </a:ln>
            </p:spPr>
            <p:txBody>
              <a:bodyPr vert="horz" wrap="square" lIns="0" tIns="0" rIns="0" bIns="0" rtlCol="0" anchor="t">
                <a:spAutoFit/>
              </a:bodyPr>
              <a:lstStyle>
                <a:defPPr>
                  <a:defRPr lang="es-ES"/>
                </a:defPPr>
                <a:lvl1pPr indent="0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>
                    <a:solidFill>
                      <a:schemeClr val="bg1"/>
                    </a:solidFill>
                    <a:latin typeface="Nestle Text Book" pitchFamily="2" charset="0"/>
                  </a:defRPr>
                </a:lvl1pPr>
                <a:lvl2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400">
                    <a:solidFill>
                      <a:schemeClr val="bg1"/>
                    </a:solidFill>
                    <a:latin typeface="Nestle Text Book" pitchFamily="2" charset="0"/>
                  </a:defRPr>
                </a:lvl2pPr>
                <a:lvl3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200">
                    <a:solidFill>
                      <a:schemeClr val="bg1"/>
                    </a:solidFill>
                    <a:latin typeface="Nestle Text Book" pitchFamily="2" charset="0"/>
                  </a:defRPr>
                </a:lvl3pPr>
                <a:lvl4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>
                    <a:solidFill>
                      <a:schemeClr val="bg1"/>
                    </a:solidFill>
                    <a:latin typeface="Nestle Text Book" pitchFamily="2" charset="0"/>
                  </a:defRPr>
                </a:lvl4pPr>
                <a:lvl5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>
                    <a:solidFill>
                      <a:schemeClr val="bg1"/>
                    </a:solidFill>
                    <a:latin typeface="Nestle Text Book" pitchFamily="2" charset="0"/>
                  </a:defRPr>
                </a:lvl5pPr>
                <a:lvl6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/>
                </a:lvl6pPr>
                <a:lvl7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/>
                </a:lvl7pPr>
                <a:lvl8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/>
                </a:lvl8pPr>
                <a:lvl9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/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s-ES" sz="20000" b="1" u="none" strike="noStrike" kern="1200" cap="none" spc="0" normalizeH="0" baseline="0" noProof="0" dirty="0">
                    <a:ln>
                      <a:noFill/>
                    </a:ln>
                    <a:solidFill>
                      <a:schemeClr val="bg1">
                        <a:lumMod val="65000"/>
                        <a:alpha val="21389"/>
                      </a:schemeClr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04</a:t>
                </a:r>
              </a:p>
            </p:txBody>
          </p:sp>
          <p:sp>
            <p:nvSpPr>
              <p:cNvPr id="30" name="Subtítulo 4">
                <a:extLst>
                  <a:ext uri="{FF2B5EF4-FFF2-40B4-BE49-F238E27FC236}">
                    <a16:creationId xmlns:a16="http://schemas.microsoft.com/office/drawing/2014/main" id="{A130C0AC-35D2-E698-FB75-79EF7F09339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544555" y="1291503"/>
                <a:ext cx="4724161" cy="2723759"/>
              </a:xfrm>
              <a:prstGeom prst="rect">
                <a:avLst/>
              </a:prstGeom>
              <a:ln>
                <a:noFill/>
              </a:ln>
            </p:spPr>
            <p:txBody>
              <a:bodyPr vert="horz" wrap="square" lIns="0" tIns="0" rIns="0" bIns="0" rtlCol="0" anchor="t">
                <a:spAutoFit/>
              </a:bodyPr>
              <a:lstStyle>
                <a:defPPr>
                  <a:defRPr lang="es-ES"/>
                </a:defPPr>
                <a:lvl1pPr indent="0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>
                    <a:solidFill>
                      <a:schemeClr val="bg1"/>
                    </a:solidFill>
                    <a:latin typeface="Nestle Text Book" pitchFamily="2" charset="0"/>
                  </a:defRPr>
                </a:lvl1pPr>
                <a:lvl2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400">
                    <a:solidFill>
                      <a:schemeClr val="bg1"/>
                    </a:solidFill>
                    <a:latin typeface="Nestle Text Book" pitchFamily="2" charset="0"/>
                  </a:defRPr>
                </a:lvl2pPr>
                <a:lvl3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200">
                    <a:solidFill>
                      <a:schemeClr val="bg1"/>
                    </a:solidFill>
                    <a:latin typeface="Nestle Text Book" pitchFamily="2" charset="0"/>
                  </a:defRPr>
                </a:lvl3pPr>
                <a:lvl4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>
                    <a:solidFill>
                      <a:schemeClr val="bg1"/>
                    </a:solidFill>
                    <a:latin typeface="Nestle Text Book" pitchFamily="2" charset="0"/>
                  </a:defRPr>
                </a:lvl4pPr>
                <a:lvl5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>
                    <a:solidFill>
                      <a:schemeClr val="bg1"/>
                    </a:solidFill>
                    <a:latin typeface="Nestle Text Book" pitchFamily="2" charset="0"/>
                  </a:defRPr>
                </a:lvl5pPr>
                <a:lvl6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/>
                </a:lvl6pPr>
                <a:lvl7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/>
                </a:lvl7pPr>
                <a:lvl8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/>
                </a:lvl8pPr>
                <a:lvl9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/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12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It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was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a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great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experience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to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work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with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Alo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Spain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, Marion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was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so cooperative,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professional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,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facilitate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everything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and so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patient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to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answer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all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questions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and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discuss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every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single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detail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and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following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up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with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her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team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to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make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sure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that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we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received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the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highest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standard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of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service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Thank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you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for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everything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and hope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to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have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more and more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successful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groups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in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Spain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12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Dina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Elsayed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- Key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Account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Manager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World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Round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Travel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12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endParaRPr kumimoji="0" lang="es-ES" sz="160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36" name="Grupo 35">
              <a:extLst>
                <a:ext uri="{FF2B5EF4-FFF2-40B4-BE49-F238E27FC236}">
                  <a16:creationId xmlns:a16="http://schemas.microsoft.com/office/drawing/2014/main" id="{F6D1BD01-E646-F6C9-8425-5CACD6A61159}"/>
                </a:ext>
              </a:extLst>
            </p:cNvPr>
            <p:cNvGrpSpPr/>
            <p:nvPr/>
          </p:nvGrpSpPr>
          <p:grpSpPr>
            <a:xfrm>
              <a:off x="32300915" y="-54592"/>
              <a:ext cx="9019929" cy="7177515"/>
              <a:chOff x="2482935" y="-54592"/>
              <a:chExt cx="9019929" cy="7177515"/>
            </a:xfrm>
          </p:grpSpPr>
          <p:sp>
            <p:nvSpPr>
              <p:cNvPr id="37" name="Forma libre 36">
                <a:extLst>
                  <a:ext uri="{FF2B5EF4-FFF2-40B4-BE49-F238E27FC236}">
                    <a16:creationId xmlns:a16="http://schemas.microsoft.com/office/drawing/2014/main" id="{B647B4CC-FD58-9CDF-CAC4-DF17FF4C79C2}"/>
                  </a:ext>
                </a:extLst>
              </p:cNvPr>
              <p:cNvSpPr/>
              <p:nvPr/>
            </p:nvSpPr>
            <p:spPr>
              <a:xfrm rot="11883912" flipH="1">
                <a:off x="2482935" y="-54592"/>
                <a:ext cx="8290511" cy="7177515"/>
              </a:xfrm>
              <a:custGeom>
                <a:avLst/>
                <a:gdLst>
                  <a:gd name="connsiteX0" fmla="*/ 0 w 8290511"/>
                  <a:gd name="connsiteY0" fmla="*/ 4931924 h 7177515"/>
                  <a:gd name="connsiteX1" fmla="*/ 6884553 w 8290511"/>
                  <a:gd name="connsiteY1" fmla="*/ 7177515 h 7177515"/>
                  <a:gd name="connsiteX2" fmla="*/ 8290511 w 8290511"/>
                  <a:gd name="connsiteY2" fmla="*/ 2867117 h 7177515"/>
                  <a:gd name="connsiteX3" fmla="*/ 1867806 w 8290511"/>
                  <a:gd name="connsiteY3" fmla="*/ 772170 h 7177515"/>
                  <a:gd name="connsiteX4" fmla="*/ 1613720 w 8290511"/>
                  <a:gd name="connsiteY4" fmla="*/ 0 h 7177515"/>
                  <a:gd name="connsiteX5" fmla="*/ 1408890 w 8290511"/>
                  <a:gd name="connsiteY5" fmla="*/ 622481 h 7177515"/>
                  <a:gd name="connsiteX6" fmla="*/ 1405958 w 8290511"/>
                  <a:gd name="connsiteY6" fmla="*/ 621525 h 71775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290511" h="7177515">
                    <a:moveTo>
                      <a:pt x="0" y="4931924"/>
                    </a:moveTo>
                    <a:lnTo>
                      <a:pt x="6884553" y="7177515"/>
                    </a:lnTo>
                    <a:lnTo>
                      <a:pt x="8290511" y="2867117"/>
                    </a:lnTo>
                    <a:lnTo>
                      <a:pt x="1867806" y="772170"/>
                    </a:lnTo>
                    <a:lnTo>
                      <a:pt x="1613720" y="0"/>
                    </a:lnTo>
                    <a:lnTo>
                      <a:pt x="1408890" y="622481"/>
                    </a:lnTo>
                    <a:lnTo>
                      <a:pt x="1405958" y="621525"/>
                    </a:lnTo>
                    <a:close/>
                  </a:path>
                </a:pathLst>
              </a:cu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GB" dirty="0"/>
              </a:p>
            </p:txBody>
          </p:sp>
          <p:sp>
            <p:nvSpPr>
              <p:cNvPr id="38" name="Subtítulo 4">
                <a:extLst>
                  <a:ext uri="{FF2B5EF4-FFF2-40B4-BE49-F238E27FC236}">
                    <a16:creationId xmlns:a16="http://schemas.microsoft.com/office/drawing/2014/main" id="{0AABC3E2-1304-B29A-6315-96A6EDC1B4B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901139" y="3444078"/>
                <a:ext cx="3601725" cy="2769989"/>
              </a:xfrm>
              <a:prstGeom prst="rect">
                <a:avLst/>
              </a:prstGeom>
              <a:ln>
                <a:noFill/>
              </a:ln>
            </p:spPr>
            <p:txBody>
              <a:bodyPr vert="horz" wrap="square" lIns="0" tIns="0" rIns="0" bIns="0" rtlCol="0" anchor="t">
                <a:spAutoFit/>
              </a:bodyPr>
              <a:lstStyle>
                <a:defPPr>
                  <a:defRPr lang="es-ES"/>
                </a:defPPr>
                <a:lvl1pPr indent="0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>
                    <a:solidFill>
                      <a:schemeClr val="bg1"/>
                    </a:solidFill>
                    <a:latin typeface="Nestle Text Book" pitchFamily="2" charset="0"/>
                  </a:defRPr>
                </a:lvl1pPr>
                <a:lvl2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400">
                    <a:solidFill>
                      <a:schemeClr val="bg1"/>
                    </a:solidFill>
                    <a:latin typeface="Nestle Text Book" pitchFamily="2" charset="0"/>
                  </a:defRPr>
                </a:lvl2pPr>
                <a:lvl3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200">
                    <a:solidFill>
                      <a:schemeClr val="bg1"/>
                    </a:solidFill>
                    <a:latin typeface="Nestle Text Book" pitchFamily="2" charset="0"/>
                  </a:defRPr>
                </a:lvl3pPr>
                <a:lvl4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>
                    <a:solidFill>
                      <a:schemeClr val="bg1"/>
                    </a:solidFill>
                    <a:latin typeface="Nestle Text Book" pitchFamily="2" charset="0"/>
                  </a:defRPr>
                </a:lvl4pPr>
                <a:lvl5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>
                    <a:solidFill>
                      <a:schemeClr val="bg1"/>
                    </a:solidFill>
                    <a:latin typeface="Nestle Text Book" pitchFamily="2" charset="0"/>
                  </a:defRPr>
                </a:lvl5pPr>
                <a:lvl6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/>
                </a:lvl6pPr>
                <a:lvl7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/>
                </a:lvl7pPr>
                <a:lvl8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/>
                </a:lvl8pPr>
                <a:lvl9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/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s-ES" sz="20000" b="1" u="none" strike="noStrike" kern="1200" cap="none" spc="0" normalizeH="0" baseline="0" noProof="0" dirty="0">
                    <a:ln>
                      <a:noFill/>
                    </a:ln>
                    <a:solidFill>
                      <a:schemeClr val="bg1">
                        <a:lumMod val="65000"/>
                        <a:alpha val="21389"/>
                      </a:schemeClr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05</a:t>
                </a:r>
              </a:p>
            </p:txBody>
          </p:sp>
          <p:sp>
            <p:nvSpPr>
              <p:cNvPr id="39" name="Subtítulo 4">
                <a:extLst>
                  <a:ext uri="{FF2B5EF4-FFF2-40B4-BE49-F238E27FC236}">
                    <a16:creationId xmlns:a16="http://schemas.microsoft.com/office/drawing/2014/main" id="{200E96B7-D3EC-796B-8DC4-BB592885078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544555" y="1291503"/>
                <a:ext cx="5064026" cy="2576218"/>
              </a:xfrm>
              <a:prstGeom prst="rect">
                <a:avLst/>
              </a:prstGeom>
              <a:ln>
                <a:noFill/>
              </a:ln>
            </p:spPr>
            <p:txBody>
              <a:bodyPr vert="horz" wrap="square" lIns="0" tIns="0" rIns="0" bIns="0" rtlCol="0" anchor="t">
                <a:spAutoFit/>
              </a:bodyPr>
              <a:lstStyle>
                <a:defPPr>
                  <a:defRPr lang="es-ES"/>
                </a:defPPr>
                <a:lvl1pPr indent="0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>
                    <a:solidFill>
                      <a:schemeClr val="bg1"/>
                    </a:solidFill>
                    <a:latin typeface="Nestle Text Book" pitchFamily="2" charset="0"/>
                  </a:defRPr>
                </a:lvl1pPr>
                <a:lvl2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400">
                    <a:solidFill>
                      <a:schemeClr val="bg1"/>
                    </a:solidFill>
                    <a:latin typeface="Nestle Text Book" pitchFamily="2" charset="0"/>
                  </a:defRPr>
                </a:lvl2pPr>
                <a:lvl3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200">
                    <a:solidFill>
                      <a:schemeClr val="bg1"/>
                    </a:solidFill>
                    <a:latin typeface="Nestle Text Book" pitchFamily="2" charset="0"/>
                  </a:defRPr>
                </a:lvl3pPr>
                <a:lvl4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>
                    <a:solidFill>
                      <a:schemeClr val="bg1"/>
                    </a:solidFill>
                    <a:latin typeface="Nestle Text Book" pitchFamily="2" charset="0"/>
                  </a:defRPr>
                </a:lvl4pPr>
                <a:lvl5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>
                    <a:solidFill>
                      <a:schemeClr val="bg1"/>
                    </a:solidFill>
                    <a:latin typeface="Nestle Text Book" pitchFamily="2" charset="0"/>
                  </a:defRPr>
                </a:lvl5pPr>
                <a:lvl6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/>
                </a:lvl6pPr>
                <a:lvl7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/>
                </a:lvl7pPr>
                <a:lvl8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/>
                </a:lvl8pPr>
                <a:lvl9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/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12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I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have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been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working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with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Alo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Spain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DMC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for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almost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10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years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12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We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have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organized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more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than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100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groups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from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5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pax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to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b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500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pax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They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are more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than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a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dmc.Well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experienced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game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changers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and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high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level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solution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maker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You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dont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fell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like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working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with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another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dmc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DMC  in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spain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after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you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experience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them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12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Gökhan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Çoktan</a:t>
                </a:r>
                <a:r>
                  <a:rPr lang="es-ES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-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Outgoing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Events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and Incentive Manager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12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endParaRPr kumimoji="0" lang="es-ES" sz="160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41" name="Grupo 40">
              <a:extLst>
                <a:ext uri="{FF2B5EF4-FFF2-40B4-BE49-F238E27FC236}">
                  <a16:creationId xmlns:a16="http://schemas.microsoft.com/office/drawing/2014/main" id="{9041ECE2-43A9-7C87-1FCF-4EAE92E7DCA7}"/>
                </a:ext>
              </a:extLst>
            </p:cNvPr>
            <p:cNvGrpSpPr/>
            <p:nvPr/>
          </p:nvGrpSpPr>
          <p:grpSpPr>
            <a:xfrm>
              <a:off x="39921895" y="-54592"/>
              <a:ext cx="8981429" cy="7177515"/>
              <a:chOff x="2482935" y="-54592"/>
              <a:chExt cx="8981429" cy="7177515"/>
            </a:xfrm>
          </p:grpSpPr>
          <p:sp>
            <p:nvSpPr>
              <p:cNvPr id="42" name="Forma libre 41">
                <a:extLst>
                  <a:ext uri="{FF2B5EF4-FFF2-40B4-BE49-F238E27FC236}">
                    <a16:creationId xmlns:a16="http://schemas.microsoft.com/office/drawing/2014/main" id="{F66FB1A7-ABBD-3B9F-3E4C-729C534EBC97}"/>
                  </a:ext>
                </a:extLst>
              </p:cNvPr>
              <p:cNvSpPr/>
              <p:nvPr/>
            </p:nvSpPr>
            <p:spPr>
              <a:xfrm rot="11883912" flipH="1">
                <a:off x="2482935" y="-54592"/>
                <a:ext cx="8290511" cy="7177515"/>
              </a:xfrm>
              <a:custGeom>
                <a:avLst/>
                <a:gdLst>
                  <a:gd name="connsiteX0" fmla="*/ 0 w 8290511"/>
                  <a:gd name="connsiteY0" fmla="*/ 4931924 h 7177515"/>
                  <a:gd name="connsiteX1" fmla="*/ 6884553 w 8290511"/>
                  <a:gd name="connsiteY1" fmla="*/ 7177515 h 7177515"/>
                  <a:gd name="connsiteX2" fmla="*/ 8290511 w 8290511"/>
                  <a:gd name="connsiteY2" fmla="*/ 2867117 h 7177515"/>
                  <a:gd name="connsiteX3" fmla="*/ 1867806 w 8290511"/>
                  <a:gd name="connsiteY3" fmla="*/ 772170 h 7177515"/>
                  <a:gd name="connsiteX4" fmla="*/ 1613720 w 8290511"/>
                  <a:gd name="connsiteY4" fmla="*/ 0 h 7177515"/>
                  <a:gd name="connsiteX5" fmla="*/ 1408890 w 8290511"/>
                  <a:gd name="connsiteY5" fmla="*/ 622481 h 7177515"/>
                  <a:gd name="connsiteX6" fmla="*/ 1405958 w 8290511"/>
                  <a:gd name="connsiteY6" fmla="*/ 621525 h 71775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290511" h="7177515">
                    <a:moveTo>
                      <a:pt x="0" y="4931924"/>
                    </a:moveTo>
                    <a:lnTo>
                      <a:pt x="6884553" y="7177515"/>
                    </a:lnTo>
                    <a:lnTo>
                      <a:pt x="8290511" y="2867117"/>
                    </a:lnTo>
                    <a:lnTo>
                      <a:pt x="1867806" y="772170"/>
                    </a:lnTo>
                    <a:lnTo>
                      <a:pt x="1613720" y="0"/>
                    </a:lnTo>
                    <a:lnTo>
                      <a:pt x="1408890" y="622481"/>
                    </a:lnTo>
                    <a:lnTo>
                      <a:pt x="1405958" y="621525"/>
                    </a:lnTo>
                    <a:close/>
                  </a:path>
                </a:pathLst>
              </a:cu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GB"/>
              </a:p>
            </p:txBody>
          </p:sp>
          <p:sp>
            <p:nvSpPr>
              <p:cNvPr id="43" name="Subtítulo 4">
                <a:extLst>
                  <a:ext uri="{FF2B5EF4-FFF2-40B4-BE49-F238E27FC236}">
                    <a16:creationId xmlns:a16="http://schemas.microsoft.com/office/drawing/2014/main" id="{EDFAF317-92A5-936C-F5C7-D30D0886029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862639" y="3444078"/>
                <a:ext cx="3601725" cy="2769989"/>
              </a:xfrm>
              <a:prstGeom prst="rect">
                <a:avLst/>
              </a:prstGeom>
              <a:ln>
                <a:noFill/>
              </a:ln>
            </p:spPr>
            <p:txBody>
              <a:bodyPr vert="horz" wrap="square" lIns="0" tIns="0" rIns="0" bIns="0" rtlCol="0" anchor="t">
                <a:spAutoFit/>
              </a:bodyPr>
              <a:lstStyle>
                <a:defPPr>
                  <a:defRPr lang="es-ES"/>
                </a:defPPr>
                <a:lvl1pPr indent="0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>
                    <a:solidFill>
                      <a:schemeClr val="bg1"/>
                    </a:solidFill>
                    <a:latin typeface="Nestle Text Book" pitchFamily="2" charset="0"/>
                  </a:defRPr>
                </a:lvl1pPr>
                <a:lvl2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400">
                    <a:solidFill>
                      <a:schemeClr val="bg1"/>
                    </a:solidFill>
                    <a:latin typeface="Nestle Text Book" pitchFamily="2" charset="0"/>
                  </a:defRPr>
                </a:lvl2pPr>
                <a:lvl3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200">
                    <a:solidFill>
                      <a:schemeClr val="bg1"/>
                    </a:solidFill>
                    <a:latin typeface="Nestle Text Book" pitchFamily="2" charset="0"/>
                  </a:defRPr>
                </a:lvl3pPr>
                <a:lvl4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>
                    <a:solidFill>
                      <a:schemeClr val="bg1"/>
                    </a:solidFill>
                    <a:latin typeface="Nestle Text Book" pitchFamily="2" charset="0"/>
                  </a:defRPr>
                </a:lvl4pPr>
                <a:lvl5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>
                    <a:solidFill>
                      <a:schemeClr val="bg1"/>
                    </a:solidFill>
                    <a:latin typeface="Nestle Text Book" pitchFamily="2" charset="0"/>
                  </a:defRPr>
                </a:lvl5pPr>
                <a:lvl6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/>
                </a:lvl6pPr>
                <a:lvl7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/>
                </a:lvl7pPr>
                <a:lvl8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/>
                </a:lvl8pPr>
                <a:lvl9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/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s-ES" sz="20000" b="1" u="none" strike="noStrike" kern="1200" cap="none" spc="0" normalizeH="0" baseline="0" noProof="0" dirty="0">
                    <a:ln>
                      <a:noFill/>
                    </a:ln>
                    <a:solidFill>
                      <a:schemeClr val="bg1">
                        <a:lumMod val="65000"/>
                        <a:alpha val="21389"/>
                      </a:schemeClr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06</a:t>
                </a:r>
              </a:p>
            </p:txBody>
          </p:sp>
          <p:sp>
            <p:nvSpPr>
              <p:cNvPr id="44" name="Subtítulo 4">
                <a:extLst>
                  <a:ext uri="{FF2B5EF4-FFF2-40B4-BE49-F238E27FC236}">
                    <a16:creationId xmlns:a16="http://schemas.microsoft.com/office/drawing/2014/main" id="{F4BD8C1A-91DD-9C77-87EE-08F222B16CB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544556" y="1291503"/>
                <a:ext cx="4198607" cy="1364156"/>
              </a:xfrm>
              <a:prstGeom prst="rect">
                <a:avLst/>
              </a:prstGeom>
              <a:ln>
                <a:noFill/>
              </a:ln>
            </p:spPr>
            <p:txBody>
              <a:bodyPr vert="horz" wrap="square" lIns="0" tIns="0" rIns="0" bIns="0" rtlCol="0" anchor="t">
                <a:spAutoFit/>
              </a:bodyPr>
              <a:lstStyle>
                <a:defPPr>
                  <a:defRPr lang="es-ES"/>
                </a:defPPr>
                <a:lvl1pPr indent="0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>
                    <a:solidFill>
                      <a:schemeClr val="bg1"/>
                    </a:solidFill>
                    <a:latin typeface="Nestle Text Book" pitchFamily="2" charset="0"/>
                  </a:defRPr>
                </a:lvl1pPr>
                <a:lvl2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400">
                    <a:solidFill>
                      <a:schemeClr val="bg1"/>
                    </a:solidFill>
                    <a:latin typeface="Nestle Text Book" pitchFamily="2" charset="0"/>
                  </a:defRPr>
                </a:lvl2pPr>
                <a:lvl3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200">
                    <a:solidFill>
                      <a:schemeClr val="bg1"/>
                    </a:solidFill>
                    <a:latin typeface="Nestle Text Book" pitchFamily="2" charset="0"/>
                  </a:defRPr>
                </a:lvl3pPr>
                <a:lvl4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>
                    <a:solidFill>
                      <a:schemeClr val="bg1"/>
                    </a:solidFill>
                    <a:latin typeface="Nestle Text Book" pitchFamily="2" charset="0"/>
                  </a:defRPr>
                </a:lvl4pPr>
                <a:lvl5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>
                    <a:solidFill>
                      <a:schemeClr val="bg1"/>
                    </a:solidFill>
                    <a:latin typeface="Nestle Text Book" pitchFamily="2" charset="0"/>
                  </a:defRPr>
                </a:lvl5pPr>
                <a:lvl6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/>
                </a:lvl6pPr>
                <a:lvl7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/>
                </a:lvl7pPr>
                <a:lvl8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/>
                </a:lvl8pPr>
                <a:lvl9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/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12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We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were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very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pleased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with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many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of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the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operations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we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carried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out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in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Spain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They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always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work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solution-oriented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They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respond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quickly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and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their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operational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capabilities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are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very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high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 I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would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definitely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recommend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you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to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work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with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them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</a:p>
            </p:txBody>
          </p:sp>
        </p:grpSp>
        <p:grpSp>
          <p:nvGrpSpPr>
            <p:cNvPr id="46" name="Grupo 45">
              <a:extLst>
                <a:ext uri="{FF2B5EF4-FFF2-40B4-BE49-F238E27FC236}">
                  <a16:creationId xmlns:a16="http://schemas.microsoft.com/office/drawing/2014/main" id="{D3BFCC13-B788-6A29-D55D-D70A7B31769F}"/>
                </a:ext>
              </a:extLst>
            </p:cNvPr>
            <p:cNvGrpSpPr/>
            <p:nvPr/>
          </p:nvGrpSpPr>
          <p:grpSpPr>
            <a:xfrm>
              <a:off x="47536900" y="-54592"/>
              <a:ext cx="9017289" cy="7177515"/>
              <a:chOff x="2482935" y="-54592"/>
              <a:chExt cx="9017289" cy="7177515"/>
            </a:xfrm>
          </p:grpSpPr>
          <p:sp>
            <p:nvSpPr>
              <p:cNvPr id="47" name="Forma libre 46">
                <a:extLst>
                  <a:ext uri="{FF2B5EF4-FFF2-40B4-BE49-F238E27FC236}">
                    <a16:creationId xmlns:a16="http://schemas.microsoft.com/office/drawing/2014/main" id="{822B9B98-552D-5F9E-1DAB-BF3E1D8DB0D5}"/>
                  </a:ext>
                </a:extLst>
              </p:cNvPr>
              <p:cNvSpPr/>
              <p:nvPr/>
            </p:nvSpPr>
            <p:spPr>
              <a:xfrm rot="11883912" flipH="1">
                <a:off x="2482935" y="-54592"/>
                <a:ext cx="8290511" cy="7177515"/>
              </a:xfrm>
              <a:custGeom>
                <a:avLst/>
                <a:gdLst>
                  <a:gd name="connsiteX0" fmla="*/ 0 w 8290511"/>
                  <a:gd name="connsiteY0" fmla="*/ 4931924 h 7177515"/>
                  <a:gd name="connsiteX1" fmla="*/ 6884553 w 8290511"/>
                  <a:gd name="connsiteY1" fmla="*/ 7177515 h 7177515"/>
                  <a:gd name="connsiteX2" fmla="*/ 8290511 w 8290511"/>
                  <a:gd name="connsiteY2" fmla="*/ 2867117 h 7177515"/>
                  <a:gd name="connsiteX3" fmla="*/ 1867806 w 8290511"/>
                  <a:gd name="connsiteY3" fmla="*/ 772170 h 7177515"/>
                  <a:gd name="connsiteX4" fmla="*/ 1613720 w 8290511"/>
                  <a:gd name="connsiteY4" fmla="*/ 0 h 7177515"/>
                  <a:gd name="connsiteX5" fmla="*/ 1408890 w 8290511"/>
                  <a:gd name="connsiteY5" fmla="*/ 622481 h 7177515"/>
                  <a:gd name="connsiteX6" fmla="*/ 1405958 w 8290511"/>
                  <a:gd name="connsiteY6" fmla="*/ 621525 h 71775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290511" h="7177515">
                    <a:moveTo>
                      <a:pt x="0" y="4931924"/>
                    </a:moveTo>
                    <a:lnTo>
                      <a:pt x="6884553" y="7177515"/>
                    </a:lnTo>
                    <a:lnTo>
                      <a:pt x="8290511" y="2867117"/>
                    </a:lnTo>
                    <a:lnTo>
                      <a:pt x="1867806" y="772170"/>
                    </a:lnTo>
                    <a:lnTo>
                      <a:pt x="1613720" y="0"/>
                    </a:lnTo>
                    <a:lnTo>
                      <a:pt x="1408890" y="622481"/>
                    </a:lnTo>
                    <a:lnTo>
                      <a:pt x="1405958" y="621525"/>
                    </a:lnTo>
                    <a:close/>
                  </a:path>
                </a:pathLst>
              </a:cu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GB"/>
              </a:p>
            </p:txBody>
          </p:sp>
          <p:sp>
            <p:nvSpPr>
              <p:cNvPr id="48" name="Subtítulo 4">
                <a:extLst>
                  <a:ext uri="{FF2B5EF4-FFF2-40B4-BE49-F238E27FC236}">
                    <a16:creationId xmlns:a16="http://schemas.microsoft.com/office/drawing/2014/main" id="{D9472AE5-7D7B-7E4A-8FF7-FB45590B76D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898499" y="3444078"/>
                <a:ext cx="3601725" cy="2769989"/>
              </a:xfrm>
              <a:prstGeom prst="rect">
                <a:avLst/>
              </a:prstGeom>
              <a:ln>
                <a:noFill/>
              </a:ln>
            </p:spPr>
            <p:txBody>
              <a:bodyPr vert="horz" wrap="square" lIns="0" tIns="0" rIns="0" bIns="0" rtlCol="0" anchor="t">
                <a:spAutoFit/>
              </a:bodyPr>
              <a:lstStyle>
                <a:defPPr>
                  <a:defRPr lang="es-ES"/>
                </a:defPPr>
                <a:lvl1pPr indent="0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>
                    <a:solidFill>
                      <a:schemeClr val="bg1"/>
                    </a:solidFill>
                    <a:latin typeface="Nestle Text Book" pitchFamily="2" charset="0"/>
                  </a:defRPr>
                </a:lvl1pPr>
                <a:lvl2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400">
                    <a:solidFill>
                      <a:schemeClr val="bg1"/>
                    </a:solidFill>
                    <a:latin typeface="Nestle Text Book" pitchFamily="2" charset="0"/>
                  </a:defRPr>
                </a:lvl2pPr>
                <a:lvl3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200">
                    <a:solidFill>
                      <a:schemeClr val="bg1"/>
                    </a:solidFill>
                    <a:latin typeface="Nestle Text Book" pitchFamily="2" charset="0"/>
                  </a:defRPr>
                </a:lvl3pPr>
                <a:lvl4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>
                    <a:solidFill>
                      <a:schemeClr val="bg1"/>
                    </a:solidFill>
                    <a:latin typeface="Nestle Text Book" pitchFamily="2" charset="0"/>
                  </a:defRPr>
                </a:lvl4pPr>
                <a:lvl5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>
                    <a:solidFill>
                      <a:schemeClr val="bg1"/>
                    </a:solidFill>
                    <a:latin typeface="Nestle Text Book" pitchFamily="2" charset="0"/>
                  </a:defRPr>
                </a:lvl5pPr>
                <a:lvl6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/>
                </a:lvl6pPr>
                <a:lvl7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/>
                </a:lvl7pPr>
                <a:lvl8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/>
                </a:lvl8pPr>
                <a:lvl9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/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s-ES" sz="20000" b="1" u="none" strike="noStrike" kern="1200" cap="none" spc="0" normalizeH="0" baseline="0" noProof="0" dirty="0">
                    <a:ln>
                      <a:noFill/>
                    </a:ln>
                    <a:solidFill>
                      <a:schemeClr val="bg1">
                        <a:lumMod val="65000"/>
                        <a:alpha val="21389"/>
                      </a:schemeClr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07</a:t>
                </a:r>
              </a:p>
            </p:txBody>
          </p:sp>
          <p:sp>
            <p:nvSpPr>
              <p:cNvPr id="49" name="Subtítulo 4">
                <a:extLst>
                  <a:ext uri="{FF2B5EF4-FFF2-40B4-BE49-F238E27FC236}">
                    <a16:creationId xmlns:a16="http://schemas.microsoft.com/office/drawing/2014/main" id="{46E505DF-ED83-DE07-7A97-A646E5913A6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544557" y="1291503"/>
                <a:ext cx="5670278" cy="3127779"/>
              </a:xfrm>
              <a:prstGeom prst="rect">
                <a:avLst/>
              </a:prstGeom>
              <a:ln>
                <a:noFill/>
              </a:ln>
            </p:spPr>
            <p:txBody>
              <a:bodyPr vert="horz" wrap="square" lIns="0" tIns="0" rIns="0" bIns="0" rtlCol="0" anchor="t">
                <a:spAutoFit/>
              </a:bodyPr>
              <a:lstStyle>
                <a:defPPr>
                  <a:defRPr lang="es-ES"/>
                </a:defPPr>
                <a:lvl1pPr indent="0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>
                    <a:solidFill>
                      <a:schemeClr val="bg1"/>
                    </a:solidFill>
                    <a:latin typeface="Nestle Text Book" pitchFamily="2" charset="0"/>
                  </a:defRPr>
                </a:lvl1pPr>
                <a:lvl2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400">
                    <a:solidFill>
                      <a:schemeClr val="bg1"/>
                    </a:solidFill>
                    <a:latin typeface="Nestle Text Book" pitchFamily="2" charset="0"/>
                  </a:defRPr>
                </a:lvl2pPr>
                <a:lvl3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200">
                    <a:solidFill>
                      <a:schemeClr val="bg1"/>
                    </a:solidFill>
                    <a:latin typeface="Nestle Text Book" pitchFamily="2" charset="0"/>
                  </a:defRPr>
                </a:lvl3pPr>
                <a:lvl4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>
                    <a:solidFill>
                      <a:schemeClr val="bg1"/>
                    </a:solidFill>
                    <a:latin typeface="Nestle Text Book" pitchFamily="2" charset="0"/>
                  </a:defRPr>
                </a:lvl4pPr>
                <a:lvl5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>
                    <a:solidFill>
                      <a:schemeClr val="bg1"/>
                    </a:solidFill>
                    <a:latin typeface="Nestle Text Book" pitchFamily="2" charset="0"/>
                  </a:defRPr>
                </a:lvl5pPr>
                <a:lvl6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/>
                </a:lvl6pPr>
                <a:lvl7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/>
                </a:lvl7pPr>
                <a:lvl8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/>
                </a:lvl8pPr>
                <a:lvl9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/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12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My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Experience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is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super Positive !   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Alo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Spain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has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been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game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changer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for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our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business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since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our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partnership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began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in 2017,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we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have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been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able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to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grow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tremendously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and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rely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on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,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they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have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the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full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services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b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of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Travel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agency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and back up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of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a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Reputable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Company.   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12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During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our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long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-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lasting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relationship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with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ALO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Spain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,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we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mostly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appreciate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: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the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perfect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services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,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the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best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deals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in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the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market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,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the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wide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choices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in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the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shortest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possible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time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to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our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clients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,  as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well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b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as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professional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services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assistance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 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on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ground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24x7.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12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Thank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you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so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much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for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all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you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did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for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GLC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group</a:t>
                </a:r>
                <a:r>
                  <a:rPr lang="es-ES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 😊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12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Peter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Haleem</a:t>
                </a:r>
                <a:r>
                  <a:rPr lang="es-ES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-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Assistant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Manager –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Outbound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Operation</a:t>
                </a:r>
                <a:endParaRPr kumimoji="0" lang="es-ES" sz="160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94799483"/>
      </p:ext>
    </p:extLst>
  </p:cSld>
  <p:clrMapOvr>
    <a:masterClrMapping/>
  </p:clrMapOvr>
  <p:transition spd="slow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o 6">
            <a:extLst>
              <a:ext uri="{FF2B5EF4-FFF2-40B4-BE49-F238E27FC236}">
                <a16:creationId xmlns:a16="http://schemas.microsoft.com/office/drawing/2014/main" id="{C893A901-91D8-8E0A-20F9-69407DDAF8D2}"/>
              </a:ext>
            </a:extLst>
          </p:cNvPr>
          <p:cNvGrpSpPr/>
          <p:nvPr/>
        </p:nvGrpSpPr>
        <p:grpSpPr>
          <a:xfrm>
            <a:off x="0" y="0"/>
            <a:ext cx="12405361" cy="6858000"/>
            <a:chOff x="0" y="0"/>
            <a:chExt cx="12405361" cy="6858000"/>
          </a:xfrm>
        </p:grpSpPr>
        <p:pic>
          <p:nvPicPr>
            <p:cNvPr id="8" name="Picture 2">
              <a:extLst>
                <a:ext uri="{FF2B5EF4-FFF2-40B4-BE49-F238E27FC236}">
                  <a16:creationId xmlns:a16="http://schemas.microsoft.com/office/drawing/2014/main" id="{27013E1B-A938-212E-BF92-7D4C5A7C030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25000" contrast="-3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0" y="0"/>
              <a:ext cx="12192000" cy="6858000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9" name="CuadroTexto 8">
              <a:extLst>
                <a:ext uri="{FF2B5EF4-FFF2-40B4-BE49-F238E27FC236}">
                  <a16:creationId xmlns:a16="http://schemas.microsoft.com/office/drawing/2014/main" id="{522B6FD1-585F-3B9C-E373-50C30D3E833D}"/>
                </a:ext>
              </a:extLst>
            </p:cNvPr>
            <p:cNvSpPr txBox="1"/>
            <p:nvPr/>
          </p:nvSpPr>
          <p:spPr>
            <a:xfrm>
              <a:off x="668241" y="334963"/>
              <a:ext cx="1363760" cy="1261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>
                <a:lnSpc>
                  <a:spcPct val="80000"/>
                </a:lnSpc>
                <a:spcBef>
                  <a:spcPts val="1000"/>
                </a:spcBef>
              </a:pPr>
              <a:r>
                <a:rPr lang="en-GB" sz="1000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Alo</a:t>
              </a:r>
              <a:r>
                <a:rPr lang="en-GB" sz="10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Spain DMC</a:t>
              </a:r>
            </a:p>
          </p:txBody>
        </p:sp>
        <p:sp>
          <p:nvSpPr>
            <p:cNvPr id="10" name="CuadroTexto 9">
              <a:extLst>
                <a:ext uri="{FF2B5EF4-FFF2-40B4-BE49-F238E27FC236}">
                  <a16:creationId xmlns:a16="http://schemas.microsoft.com/office/drawing/2014/main" id="{FF2C7C8F-353F-7E29-33C0-103CD4D25C58}"/>
                </a:ext>
              </a:extLst>
            </p:cNvPr>
            <p:cNvSpPr txBox="1"/>
            <p:nvPr/>
          </p:nvSpPr>
          <p:spPr>
            <a:xfrm>
              <a:off x="11041601" y="334963"/>
              <a:ext cx="1363760" cy="1261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>
                <a:lnSpc>
                  <a:spcPct val="80000"/>
                </a:lnSpc>
                <a:spcBef>
                  <a:spcPts val="1000"/>
                </a:spcBef>
              </a:pPr>
              <a:r>
                <a:rPr lang="en-GB" sz="10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VB Group</a:t>
              </a:r>
            </a:p>
          </p:txBody>
        </p:sp>
      </p:grpSp>
      <p:grpSp>
        <p:nvGrpSpPr>
          <p:cNvPr id="52" name="Grupo 51">
            <a:extLst>
              <a:ext uri="{FF2B5EF4-FFF2-40B4-BE49-F238E27FC236}">
                <a16:creationId xmlns:a16="http://schemas.microsoft.com/office/drawing/2014/main" id="{80EBF420-D6C8-C086-6D0F-EEA1A25C5AEA}"/>
              </a:ext>
            </a:extLst>
          </p:cNvPr>
          <p:cNvGrpSpPr/>
          <p:nvPr/>
        </p:nvGrpSpPr>
        <p:grpSpPr>
          <a:xfrm>
            <a:off x="-13457486" y="-54592"/>
            <a:ext cx="54764716" cy="7217874"/>
            <a:chOff x="1789473" y="-54592"/>
            <a:chExt cx="54764716" cy="7217874"/>
          </a:xfrm>
        </p:grpSpPr>
        <p:grpSp>
          <p:nvGrpSpPr>
            <p:cNvPr id="4" name="Grupo 3">
              <a:extLst>
                <a:ext uri="{FF2B5EF4-FFF2-40B4-BE49-F238E27FC236}">
                  <a16:creationId xmlns:a16="http://schemas.microsoft.com/office/drawing/2014/main" id="{1E84B8CC-5A30-49C7-9745-9F3223D29B19}"/>
                </a:ext>
              </a:extLst>
            </p:cNvPr>
            <p:cNvGrpSpPr/>
            <p:nvPr/>
          </p:nvGrpSpPr>
          <p:grpSpPr>
            <a:xfrm>
              <a:off x="1789473" y="-54592"/>
              <a:ext cx="9010304" cy="7177515"/>
              <a:chOff x="2482935" y="-54592"/>
              <a:chExt cx="9010304" cy="7177515"/>
            </a:xfrm>
          </p:grpSpPr>
          <p:sp>
            <p:nvSpPr>
              <p:cNvPr id="14" name="Forma libre 13">
                <a:extLst>
                  <a:ext uri="{FF2B5EF4-FFF2-40B4-BE49-F238E27FC236}">
                    <a16:creationId xmlns:a16="http://schemas.microsoft.com/office/drawing/2014/main" id="{975B0000-C5D2-F402-46EB-02A786E0BE24}"/>
                  </a:ext>
                </a:extLst>
              </p:cNvPr>
              <p:cNvSpPr/>
              <p:nvPr/>
            </p:nvSpPr>
            <p:spPr>
              <a:xfrm rot="11883912" flipH="1">
                <a:off x="2482935" y="-54592"/>
                <a:ext cx="8290511" cy="7177515"/>
              </a:xfrm>
              <a:custGeom>
                <a:avLst/>
                <a:gdLst>
                  <a:gd name="connsiteX0" fmla="*/ 0 w 8290511"/>
                  <a:gd name="connsiteY0" fmla="*/ 4931924 h 7177515"/>
                  <a:gd name="connsiteX1" fmla="*/ 6884553 w 8290511"/>
                  <a:gd name="connsiteY1" fmla="*/ 7177515 h 7177515"/>
                  <a:gd name="connsiteX2" fmla="*/ 8290511 w 8290511"/>
                  <a:gd name="connsiteY2" fmla="*/ 2867117 h 7177515"/>
                  <a:gd name="connsiteX3" fmla="*/ 1867806 w 8290511"/>
                  <a:gd name="connsiteY3" fmla="*/ 772170 h 7177515"/>
                  <a:gd name="connsiteX4" fmla="*/ 1613720 w 8290511"/>
                  <a:gd name="connsiteY4" fmla="*/ 0 h 7177515"/>
                  <a:gd name="connsiteX5" fmla="*/ 1408890 w 8290511"/>
                  <a:gd name="connsiteY5" fmla="*/ 622481 h 7177515"/>
                  <a:gd name="connsiteX6" fmla="*/ 1405958 w 8290511"/>
                  <a:gd name="connsiteY6" fmla="*/ 621525 h 71775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290511" h="7177515">
                    <a:moveTo>
                      <a:pt x="0" y="4931924"/>
                    </a:moveTo>
                    <a:lnTo>
                      <a:pt x="6884553" y="7177515"/>
                    </a:lnTo>
                    <a:lnTo>
                      <a:pt x="8290511" y="2867117"/>
                    </a:lnTo>
                    <a:lnTo>
                      <a:pt x="1867806" y="772170"/>
                    </a:lnTo>
                    <a:lnTo>
                      <a:pt x="1613720" y="0"/>
                    </a:lnTo>
                    <a:lnTo>
                      <a:pt x="1408890" y="622481"/>
                    </a:lnTo>
                    <a:lnTo>
                      <a:pt x="1405958" y="621525"/>
                    </a:lnTo>
                    <a:close/>
                  </a:path>
                </a:pathLst>
              </a:cu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GB"/>
              </a:p>
            </p:txBody>
          </p:sp>
          <p:sp>
            <p:nvSpPr>
              <p:cNvPr id="6" name="Subtítulo 4">
                <a:extLst>
                  <a:ext uri="{FF2B5EF4-FFF2-40B4-BE49-F238E27FC236}">
                    <a16:creationId xmlns:a16="http://schemas.microsoft.com/office/drawing/2014/main" id="{3BA37E56-DF83-36B4-AC6A-56A0EDCB131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891514" y="3434934"/>
                <a:ext cx="3601725" cy="2769989"/>
              </a:xfrm>
              <a:prstGeom prst="rect">
                <a:avLst/>
              </a:prstGeom>
              <a:ln>
                <a:noFill/>
              </a:ln>
            </p:spPr>
            <p:txBody>
              <a:bodyPr vert="horz" wrap="square" lIns="0" tIns="0" rIns="0" bIns="0" rtlCol="0" anchor="t">
                <a:spAutoFit/>
              </a:bodyPr>
              <a:lstStyle>
                <a:defPPr>
                  <a:defRPr lang="es-ES"/>
                </a:defPPr>
                <a:lvl1pPr indent="0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>
                    <a:solidFill>
                      <a:schemeClr val="bg1"/>
                    </a:solidFill>
                    <a:latin typeface="Nestle Text Book" pitchFamily="2" charset="0"/>
                  </a:defRPr>
                </a:lvl1pPr>
                <a:lvl2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400">
                    <a:solidFill>
                      <a:schemeClr val="bg1"/>
                    </a:solidFill>
                    <a:latin typeface="Nestle Text Book" pitchFamily="2" charset="0"/>
                  </a:defRPr>
                </a:lvl2pPr>
                <a:lvl3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200">
                    <a:solidFill>
                      <a:schemeClr val="bg1"/>
                    </a:solidFill>
                    <a:latin typeface="Nestle Text Book" pitchFamily="2" charset="0"/>
                  </a:defRPr>
                </a:lvl3pPr>
                <a:lvl4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>
                    <a:solidFill>
                      <a:schemeClr val="bg1"/>
                    </a:solidFill>
                    <a:latin typeface="Nestle Text Book" pitchFamily="2" charset="0"/>
                  </a:defRPr>
                </a:lvl4pPr>
                <a:lvl5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>
                    <a:solidFill>
                      <a:schemeClr val="bg1"/>
                    </a:solidFill>
                    <a:latin typeface="Nestle Text Book" pitchFamily="2" charset="0"/>
                  </a:defRPr>
                </a:lvl5pPr>
                <a:lvl6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/>
                </a:lvl6pPr>
                <a:lvl7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/>
                </a:lvl7pPr>
                <a:lvl8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/>
                </a:lvl8pPr>
                <a:lvl9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/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s-ES" sz="20000" b="1" u="none" strike="noStrike" kern="1200" cap="none" spc="0" normalizeH="0" baseline="0" noProof="0" dirty="0">
                    <a:ln>
                      <a:noFill/>
                    </a:ln>
                    <a:solidFill>
                      <a:schemeClr val="bg1">
                        <a:lumMod val="65000"/>
                        <a:alpha val="21389"/>
                      </a:schemeClr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01</a:t>
                </a:r>
              </a:p>
            </p:txBody>
          </p:sp>
          <p:sp>
            <p:nvSpPr>
              <p:cNvPr id="5" name="Subtítulo 4">
                <a:extLst>
                  <a:ext uri="{FF2B5EF4-FFF2-40B4-BE49-F238E27FC236}">
                    <a16:creationId xmlns:a16="http://schemas.microsoft.com/office/drawing/2014/main" id="{E2622432-4112-6370-3D2D-CB59825B853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544556" y="1291503"/>
                <a:ext cx="3757282" cy="1216615"/>
              </a:xfrm>
              <a:prstGeom prst="rect">
                <a:avLst/>
              </a:prstGeom>
              <a:ln>
                <a:noFill/>
              </a:ln>
            </p:spPr>
            <p:txBody>
              <a:bodyPr vert="horz" wrap="square" lIns="0" tIns="0" rIns="0" bIns="0" rtlCol="0" anchor="t">
                <a:spAutoFit/>
              </a:bodyPr>
              <a:lstStyle>
                <a:defPPr>
                  <a:defRPr lang="es-ES"/>
                </a:defPPr>
                <a:lvl1pPr indent="0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>
                    <a:solidFill>
                      <a:schemeClr val="bg1"/>
                    </a:solidFill>
                    <a:latin typeface="Nestle Text Book" pitchFamily="2" charset="0"/>
                  </a:defRPr>
                </a:lvl1pPr>
                <a:lvl2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400">
                    <a:solidFill>
                      <a:schemeClr val="bg1"/>
                    </a:solidFill>
                    <a:latin typeface="Nestle Text Book" pitchFamily="2" charset="0"/>
                  </a:defRPr>
                </a:lvl2pPr>
                <a:lvl3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200">
                    <a:solidFill>
                      <a:schemeClr val="bg1"/>
                    </a:solidFill>
                    <a:latin typeface="Nestle Text Book" pitchFamily="2" charset="0"/>
                  </a:defRPr>
                </a:lvl3pPr>
                <a:lvl4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>
                    <a:solidFill>
                      <a:schemeClr val="bg1"/>
                    </a:solidFill>
                    <a:latin typeface="Nestle Text Book" pitchFamily="2" charset="0"/>
                  </a:defRPr>
                </a:lvl4pPr>
                <a:lvl5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>
                    <a:solidFill>
                      <a:schemeClr val="bg1"/>
                    </a:solidFill>
                    <a:latin typeface="Nestle Text Book" pitchFamily="2" charset="0"/>
                  </a:defRPr>
                </a:lvl5pPr>
                <a:lvl6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/>
                </a:lvl6pPr>
                <a:lvl7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/>
                </a:lvl7pPr>
                <a:lvl8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/>
                </a:lvl8pPr>
                <a:lvl9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/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12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Thanks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again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for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everything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, </a:t>
                </a:r>
                <a:b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all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last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-minute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changes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and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special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requests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All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worked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very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well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and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we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are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happy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12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J.H - Marketing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Communication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Specialist</a:t>
                </a:r>
                <a:endParaRPr kumimoji="0" lang="es-ES" sz="160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1" name="Grupo 10">
              <a:extLst>
                <a:ext uri="{FF2B5EF4-FFF2-40B4-BE49-F238E27FC236}">
                  <a16:creationId xmlns:a16="http://schemas.microsoft.com/office/drawing/2014/main" id="{AA659D0A-52AB-4B18-94A8-0F155A82DFF7}"/>
                </a:ext>
              </a:extLst>
            </p:cNvPr>
            <p:cNvGrpSpPr/>
            <p:nvPr/>
          </p:nvGrpSpPr>
          <p:grpSpPr>
            <a:xfrm>
              <a:off x="9406015" y="-14233"/>
              <a:ext cx="9000030" cy="7177515"/>
              <a:chOff x="2482935" y="-54592"/>
              <a:chExt cx="9000030" cy="7177515"/>
            </a:xfrm>
          </p:grpSpPr>
          <p:sp>
            <p:nvSpPr>
              <p:cNvPr id="12" name="Forma libre 11">
                <a:extLst>
                  <a:ext uri="{FF2B5EF4-FFF2-40B4-BE49-F238E27FC236}">
                    <a16:creationId xmlns:a16="http://schemas.microsoft.com/office/drawing/2014/main" id="{891930D3-4E3A-B17F-1665-5D064CC7AA23}"/>
                  </a:ext>
                </a:extLst>
              </p:cNvPr>
              <p:cNvSpPr/>
              <p:nvPr/>
            </p:nvSpPr>
            <p:spPr>
              <a:xfrm rot="11883912" flipH="1">
                <a:off x="2482935" y="-54592"/>
                <a:ext cx="8290511" cy="7177515"/>
              </a:xfrm>
              <a:custGeom>
                <a:avLst/>
                <a:gdLst>
                  <a:gd name="connsiteX0" fmla="*/ 0 w 8290511"/>
                  <a:gd name="connsiteY0" fmla="*/ 4931924 h 7177515"/>
                  <a:gd name="connsiteX1" fmla="*/ 6884553 w 8290511"/>
                  <a:gd name="connsiteY1" fmla="*/ 7177515 h 7177515"/>
                  <a:gd name="connsiteX2" fmla="*/ 8290511 w 8290511"/>
                  <a:gd name="connsiteY2" fmla="*/ 2867117 h 7177515"/>
                  <a:gd name="connsiteX3" fmla="*/ 1867806 w 8290511"/>
                  <a:gd name="connsiteY3" fmla="*/ 772170 h 7177515"/>
                  <a:gd name="connsiteX4" fmla="*/ 1613720 w 8290511"/>
                  <a:gd name="connsiteY4" fmla="*/ 0 h 7177515"/>
                  <a:gd name="connsiteX5" fmla="*/ 1408890 w 8290511"/>
                  <a:gd name="connsiteY5" fmla="*/ 622481 h 7177515"/>
                  <a:gd name="connsiteX6" fmla="*/ 1405958 w 8290511"/>
                  <a:gd name="connsiteY6" fmla="*/ 621525 h 71775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290511" h="7177515">
                    <a:moveTo>
                      <a:pt x="0" y="4931924"/>
                    </a:moveTo>
                    <a:lnTo>
                      <a:pt x="6884553" y="7177515"/>
                    </a:lnTo>
                    <a:lnTo>
                      <a:pt x="8290511" y="2867117"/>
                    </a:lnTo>
                    <a:lnTo>
                      <a:pt x="1867806" y="772170"/>
                    </a:lnTo>
                    <a:lnTo>
                      <a:pt x="1613720" y="0"/>
                    </a:lnTo>
                    <a:lnTo>
                      <a:pt x="1408890" y="622481"/>
                    </a:lnTo>
                    <a:lnTo>
                      <a:pt x="1405958" y="621525"/>
                    </a:lnTo>
                    <a:close/>
                  </a:path>
                </a:pathLst>
              </a:cu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GB"/>
              </a:p>
            </p:txBody>
          </p:sp>
          <p:sp>
            <p:nvSpPr>
              <p:cNvPr id="13" name="Subtítulo 4">
                <a:extLst>
                  <a:ext uri="{FF2B5EF4-FFF2-40B4-BE49-F238E27FC236}">
                    <a16:creationId xmlns:a16="http://schemas.microsoft.com/office/drawing/2014/main" id="{3F168570-329C-7395-F0FC-FCAF8807727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881240" y="3434934"/>
                <a:ext cx="3601725" cy="2769989"/>
              </a:xfrm>
              <a:prstGeom prst="rect">
                <a:avLst/>
              </a:prstGeom>
              <a:ln>
                <a:noFill/>
              </a:ln>
            </p:spPr>
            <p:txBody>
              <a:bodyPr vert="horz" wrap="square" lIns="0" tIns="0" rIns="0" bIns="0" rtlCol="0" anchor="t">
                <a:spAutoFit/>
              </a:bodyPr>
              <a:lstStyle>
                <a:defPPr>
                  <a:defRPr lang="es-ES"/>
                </a:defPPr>
                <a:lvl1pPr indent="0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>
                    <a:solidFill>
                      <a:schemeClr val="bg1"/>
                    </a:solidFill>
                    <a:latin typeface="Nestle Text Book" pitchFamily="2" charset="0"/>
                  </a:defRPr>
                </a:lvl1pPr>
                <a:lvl2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400">
                    <a:solidFill>
                      <a:schemeClr val="bg1"/>
                    </a:solidFill>
                    <a:latin typeface="Nestle Text Book" pitchFamily="2" charset="0"/>
                  </a:defRPr>
                </a:lvl2pPr>
                <a:lvl3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200">
                    <a:solidFill>
                      <a:schemeClr val="bg1"/>
                    </a:solidFill>
                    <a:latin typeface="Nestle Text Book" pitchFamily="2" charset="0"/>
                  </a:defRPr>
                </a:lvl3pPr>
                <a:lvl4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>
                    <a:solidFill>
                      <a:schemeClr val="bg1"/>
                    </a:solidFill>
                    <a:latin typeface="Nestle Text Book" pitchFamily="2" charset="0"/>
                  </a:defRPr>
                </a:lvl4pPr>
                <a:lvl5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>
                    <a:solidFill>
                      <a:schemeClr val="bg1"/>
                    </a:solidFill>
                    <a:latin typeface="Nestle Text Book" pitchFamily="2" charset="0"/>
                  </a:defRPr>
                </a:lvl5pPr>
                <a:lvl6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/>
                </a:lvl6pPr>
                <a:lvl7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/>
                </a:lvl7pPr>
                <a:lvl8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/>
                </a:lvl8pPr>
                <a:lvl9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/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s-ES" sz="20000" b="1" u="none" strike="noStrike" kern="1200" cap="none" spc="0" normalizeH="0" baseline="0" noProof="0" dirty="0">
                    <a:ln>
                      <a:noFill/>
                    </a:ln>
                    <a:solidFill>
                      <a:schemeClr val="bg1">
                        <a:lumMod val="65000"/>
                        <a:alpha val="21389"/>
                      </a:schemeClr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02</a:t>
                </a:r>
              </a:p>
            </p:txBody>
          </p:sp>
          <p:sp>
            <p:nvSpPr>
              <p:cNvPr id="15" name="Subtítulo 4">
                <a:extLst>
                  <a:ext uri="{FF2B5EF4-FFF2-40B4-BE49-F238E27FC236}">
                    <a16:creationId xmlns:a16="http://schemas.microsoft.com/office/drawing/2014/main" id="{C7245910-00DE-7C98-CB9D-0BFBF370AAA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544556" y="1291503"/>
                <a:ext cx="4119075" cy="2576218"/>
              </a:xfrm>
              <a:prstGeom prst="rect">
                <a:avLst/>
              </a:prstGeom>
              <a:ln>
                <a:noFill/>
              </a:ln>
            </p:spPr>
            <p:txBody>
              <a:bodyPr vert="horz" wrap="square" lIns="0" tIns="0" rIns="0" bIns="0" rtlCol="0" anchor="t">
                <a:spAutoFit/>
              </a:bodyPr>
              <a:lstStyle>
                <a:defPPr>
                  <a:defRPr lang="es-ES"/>
                </a:defPPr>
                <a:lvl1pPr indent="0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>
                    <a:solidFill>
                      <a:schemeClr val="bg1"/>
                    </a:solidFill>
                    <a:latin typeface="Nestle Text Book" pitchFamily="2" charset="0"/>
                  </a:defRPr>
                </a:lvl1pPr>
                <a:lvl2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400">
                    <a:solidFill>
                      <a:schemeClr val="bg1"/>
                    </a:solidFill>
                    <a:latin typeface="Nestle Text Book" pitchFamily="2" charset="0"/>
                  </a:defRPr>
                </a:lvl2pPr>
                <a:lvl3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200">
                    <a:solidFill>
                      <a:schemeClr val="bg1"/>
                    </a:solidFill>
                    <a:latin typeface="Nestle Text Book" pitchFamily="2" charset="0"/>
                  </a:defRPr>
                </a:lvl3pPr>
                <a:lvl4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>
                    <a:solidFill>
                      <a:schemeClr val="bg1"/>
                    </a:solidFill>
                    <a:latin typeface="Nestle Text Book" pitchFamily="2" charset="0"/>
                  </a:defRPr>
                </a:lvl4pPr>
                <a:lvl5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>
                    <a:solidFill>
                      <a:schemeClr val="bg1"/>
                    </a:solidFill>
                    <a:latin typeface="Nestle Text Book" pitchFamily="2" charset="0"/>
                  </a:defRPr>
                </a:lvl5pPr>
                <a:lvl6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/>
                </a:lvl6pPr>
                <a:lvl7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/>
                </a:lvl7pPr>
                <a:lvl8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/>
                </a:lvl8pPr>
                <a:lvl9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/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12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On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behalf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of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Delonghi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Egypt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, I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would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like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b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to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express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my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sincere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appreciation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for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all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b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the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professional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input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we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got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from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ALO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Spain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12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Services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were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really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outstanding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that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results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b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in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the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success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of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the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event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that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was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really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appreciated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by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all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Delonghi’s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guests</a:t>
                </a:r>
                <a:r>
                  <a:rPr lang="es-ES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  <a:endParaRPr kumimoji="0" lang="es-ES" sz="160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12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Nader Samy -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Managing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Director Pioneer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Events</a:t>
                </a:r>
                <a:endParaRPr kumimoji="0" lang="es-ES" sz="160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12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endParaRPr kumimoji="0" lang="es-ES" sz="160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22" name="Grupo 21">
              <a:extLst>
                <a:ext uri="{FF2B5EF4-FFF2-40B4-BE49-F238E27FC236}">
                  <a16:creationId xmlns:a16="http://schemas.microsoft.com/office/drawing/2014/main" id="{524404BA-D83D-0CFC-0A61-4841B274F375}"/>
                </a:ext>
              </a:extLst>
            </p:cNvPr>
            <p:cNvGrpSpPr/>
            <p:nvPr/>
          </p:nvGrpSpPr>
          <p:grpSpPr>
            <a:xfrm>
              <a:off x="17029194" y="-54592"/>
              <a:ext cx="9010304" cy="7177515"/>
              <a:chOff x="2482935" y="-54592"/>
              <a:chExt cx="9010304" cy="7177515"/>
            </a:xfrm>
          </p:grpSpPr>
          <p:sp>
            <p:nvSpPr>
              <p:cNvPr id="23" name="Forma libre 22">
                <a:extLst>
                  <a:ext uri="{FF2B5EF4-FFF2-40B4-BE49-F238E27FC236}">
                    <a16:creationId xmlns:a16="http://schemas.microsoft.com/office/drawing/2014/main" id="{BCDD237C-E8D9-8CB9-95F5-B34D5E102FA3}"/>
                  </a:ext>
                </a:extLst>
              </p:cNvPr>
              <p:cNvSpPr/>
              <p:nvPr/>
            </p:nvSpPr>
            <p:spPr>
              <a:xfrm rot="11883912" flipH="1">
                <a:off x="2482935" y="-54592"/>
                <a:ext cx="8290511" cy="7177515"/>
              </a:xfrm>
              <a:custGeom>
                <a:avLst/>
                <a:gdLst>
                  <a:gd name="connsiteX0" fmla="*/ 0 w 8290511"/>
                  <a:gd name="connsiteY0" fmla="*/ 4931924 h 7177515"/>
                  <a:gd name="connsiteX1" fmla="*/ 6884553 w 8290511"/>
                  <a:gd name="connsiteY1" fmla="*/ 7177515 h 7177515"/>
                  <a:gd name="connsiteX2" fmla="*/ 8290511 w 8290511"/>
                  <a:gd name="connsiteY2" fmla="*/ 2867117 h 7177515"/>
                  <a:gd name="connsiteX3" fmla="*/ 1867806 w 8290511"/>
                  <a:gd name="connsiteY3" fmla="*/ 772170 h 7177515"/>
                  <a:gd name="connsiteX4" fmla="*/ 1613720 w 8290511"/>
                  <a:gd name="connsiteY4" fmla="*/ 0 h 7177515"/>
                  <a:gd name="connsiteX5" fmla="*/ 1408890 w 8290511"/>
                  <a:gd name="connsiteY5" fmla="*/ 622481 h 7177515"/>
                  <a:gd name="connsiteX6" fmla="*/ 1405958 w 8290511"/>
                  <a:gd name="connsiteY6" fmla="*/ 621525 h 71775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290511" h="7177515">
                    <a:moveTo>
                      <a:pt x="0" y="4931924"/>
                    </a:moveTo>
                    <a:lnTo>
                      <a:pt x="6884553" y="7177515"/>
                    </a:lnTo>
                    <a:lnTo>
                      <a:pt x="8290511" y="2867117"/>
                    </a:lnTo>
                    <a:lnTo>
                      <a:pt x="1867806" y="772170"/>
                    </a:lnTo>
                    <a:lnTo>
                      <a:pt x="1613720" y="0"/>
                    </a:lnTo>
                    <a:lnTo>
                      <a:pt x="1408890" y="622481"/>
                    </a:lnTo>
                    <a:lnTo>
                      <a:pt x="1405958" y="621525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GB"/>
              </a:p>
            </p:txBody>
          </p:sp>
          <p:sp>
            <p:nvSpPr>
              <p:cNvPr id="24" name="Subtítulo 4">
                <a:extLst>
                  <a:ext uri="{FF2B5EF4-FFF2-40B4-BE49-F238E27FC236}">
                    <a16:creationId xmlns:a16="http://schemas.microsoft.com/office/drawing/2014/main" id="{D388E767-1DEF-FF67-DABA-F5298F3B0E7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891514" y="3404112"/>
                <a:ext cx="3601725" cy="2769989"/>
              </a:xfrm>
              <a:prstGeom prst="rect">
                <a:avLst/>
              </a:prstGeom>
              <a:ln>
                <a:noFill/>
              </a:ln>
            </p:spPr>
            <p:txBody>
              <a:bodyPr vert="horz" wrap="square" lIns="0" tIns="0" rIns="0" bIns="0" rtlCol="0" anchor="t">
                <a:spAutoFit/>
              </a:bodyPr>
              <a:lstStyle>
                <a:defPPr>
                  <a:defRPr lang="es-ES"/>
                </a:defPPr>
                <a:lvl1pPr indent="0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>
                    <a:solidFill>
                      <a:schemeClr val="bg1"/>
                    </a:solidFill>
                    <a:latin typeface="Nestle Text Book" pitchFamily="2" charset="0"/>
                  </a:defRPr>
                </a:lvl1pPr>
                <a:lvl2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400">
                    <a:solidFill>
                      <a:schemeClr val="bg1"/>
                    </a:solidFill>
                    <a:latin typeface="Nestle Text Book" pitchFamily="2" charset="0"/>
                  </a:defRPr>
                </a:lvl2pPr>
                <a:lvl3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200">
                    <a:solidFill>
                      <a:schemeClr val="bg1"/>
                    </a:solidFill>
                    <a:latin typeface="Nestle Text Book" pitchFamily="2" charset="0"/>
                  </a:defRPr>
                </a:lvl3pPr>
                <a:lvl4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>
                    <a:solidFill>
                      <a:schemeClr val="bg1"/>
                    </a:solidFill>
                    <a:latin typeface="Nestle Text Book" pitchFamily="2" charset="0"/>
                  </a:defRPr>
                </a:lvl4pPr>
                <a:lvl5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>
                    <a:solidFill>
                      <a:schemeClr val="bg1"/>
                    </a:solidFill>
                    <a:latin typeface="Nestle Text Book" pitchFamily="2" charset="0"/>
                  </a:defRPr>
                </a:lvl5pPr>
                <a:lvl6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/>
                </a:lvl6pPr>
                <a:lvl7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/>
                </a:lvl7pPr>
                <a:lvl8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/>
                </a:lvl8pPr>
                <a:lvl9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/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s-ES" sz="20000" b="1" u="none" strike="noStrike" kern="1200" cap="none" spc="0" normalizeH="0" baseline="0" noProof="0" dirty="0">
                    <a:ln>
                      <a:noFill/>
                    </a:ln>
                    <a:solidFill>
                      <a:schemeClr val="bg1">
                        <a:lumMod val="65000"/>
                        <a:alpha val="21389"/>
                      </a:schemeClr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03</a:t>
                </a:r>
              </a:p>
            </p:txBody>
          </p:sp>
          <p:sp>
            <p:nvSpPr>
              <p:cNvPr id="25" name="Subtítulo 4">
                <a:extLst>
                  <a:ext uri="{FF2B5EF4-FFF2-40B4-BE49-F238E27FC236}">
                    <a16:creationId xmlns:a16="http://schemas.microsoft.com/office/drawing/2014/main" id="{24899852-F3F0-31E7-3893-04CF054E0F9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544556" y="1291503"/>
                <a:ext cx="6042814" cy="3698641"/>
              </a:xfrm>
              <a:prstGeom prst="rect">
                <a:avLst/>
              </a:prstGeom>
              <a:ln>
                <a:noFill/>
              </a:ln>
            </p:spPr>
            <p:txBody>
              <a:bodyPr vert="horz" wrap="square" lIns="0" tIns="0" rIns="0" bIns="0" rtlCol="0" anchor="t">
                <a:spAutoFit/>
              </a:bodyPr>
              <a:lstStyle>
                <a:defPPr>
                  <a:defRPr lang="es-ES"/>
                </a:defPPr>
                <a:lvl1pPr indent="0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>
                    <a:solidFill>
                      <a:schemeClr val="bg1"/>
                    </a:solidFill>
                    <a:latin typeface="Nestle Text Book" pitchFamily="2" charset="0"/>
                  </a:defRPr>
                </a:lvl1pPr>
                <a:lvl2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400">
                    <a:solidFill>
                      <a:schemeClr val="bg1"/>
                    </a:solidFill>
                    <a:latin typeface="Nestle Text Book" pitchFamily="2" charset="0"/>
                  </a:defRPr>
                </a:lvl2pPr>
                <a:lvl3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200">
                    <a:solidFill>
                      <a:schemeClr val="bg1"/>
                    </a:solidFill>
                    <a:latin typeface="Nestle Text Book" pitchFamily="2" charset="0"/>
                  </a:defRPr>
                </a:lvl3pPr>
                <a:lvl4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>
                    <a:solidFill>
                      <a:schemeClr val="bg1"/>
                    </a:solidFill>
                    <a:latin typeface="Nestle Text Book" pitchFamily="2" charset="0"/>
                  </a:defRPr>
                </a:lvl4pPr>
                <a:lvl5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>
                    <a:solidFill>
                      <a:schemeClr val="bg1"/>
                    </a:solidFill>
                    <a:latin typeface="Nestle Text Book" pitchFamily="2" charset="0"/>
                  </a:defRPr>
                </a:lvl5pPr>
                <a:lvl6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/>
                </a:lvl6pPr>
                <a:lvl7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/>
                </a:lvl7pPr>
                <a:lvl8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/>
                </a:lvl8pPr>
                <a:lvl9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/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12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lang="es-ES" sz="16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I </a:t>
                </a:r>
                <a:r>
                  <a:rPr lang="es-ES" sz="1600" dirty="0" err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met</a:t>
                </a:r>
                <a:r>
                  <a:rPr lang="es-ES" sz="16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ALO </a:t>
                </a:r>
                <a:r>
                  <a:rPr lang="es-ES" sz="1600" dirty="0" err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Spain</a:t>
                </a:r>
                <a:r>
                  <a:rPr lang="es-ES" sz="16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s-ES" sz="1600" dirty="0" err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for</a:t>
                </a:r>
                <a:r>
                  <a:rPr lang="es-ES" sz="16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s-ES" sz="1600" dirty="0" err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the</a:t>
                </a:r>
                <a:r>
                  <a:rPr lang="es-ES" sz="16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s-ES" sz="1600" dirty="0" err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first</a:t>
                </a:r>
                <a:r>
                  <a:rPr lang="es-ES" sz="16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time in 2014 </a:t>
                </a:r>
                <a:r>
                  <a:rPr lang="es-ES" sz="1600" dirty="0" err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when</a:t>
                </a:r>
                <a:r>
                  <a:rPr lang="es-ES" sz="16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I </a:t>
                </a:r>
                <a:r>
                  <a:rPr lang="es-ES" sz="1600" dirty="0" err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was</a:t>
                </a:r>
                <a:r>
                  <a:rPr lang="es-ES" sz="16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s-ES" sz="1600" dirty="0" err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working</a:t>
                </a:r>
                <a:r>
                  <a:rPr lang="es-ES" sz="16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 as </a:t>
                </a:r>
                <a:r>
                  <a:rPr lang="es-ES" sz="1600" dirty="0" err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the</a:t>
                </a:r>
                <a:r>
                  <a:rPr lang="es-ES" sz="16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s-ES" sz="1600" dirty="0" err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cruise</a:t>
                </a:r>
                <a:r>
                  <a:rPr lang="es-ES" sz="16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manager </a:t>
                </a:r>
                <a:r>
                  <a:rPr lang="es-ES" sz="1600" dirty="0" err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for</a:t>
                </a:r>
                <a:r>
                  <a:rPr lang="es-ES" sz="16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a </a:t>
                </a:r>
                <a:r>
                  <a:rPr lang="es-ES" sz="1600" dirty="0" err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Turkish</a:t>
                </a:r>
                <a:r>
                  <a:rPr lang="es-ES" sz="16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tour </a:t>
                </a:r>
                <a:r>
                  <a:rPr lang="es-ES" sz="1600" dirty="0" err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operator</a:t>
                </a:r>
                <a:r>
                  <a:rPr lang="es-ES" sz="16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. </a:t>
                </a:r>
                <a:r>
                  <a:rPr lang="es-ES" sz="1600" dirty="0" err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That</a:t>
                </a:r>
                <a:r>
                  <a:rPr lang="es-ES" sz="16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time I </a:t>
                </a:r>
                <a:r>
                  <a:rPr lang="es-ES" sz="1600" dirty="0" err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needed</a:t>
                </a:r>
                <a:r>
                  <a:rPr lang="es-ES" sz="16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a </a:t>
                </a:r>
                <a:r>
                  <a:rPr lang="es-ES" sz="1600" dirty="0" err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partner</a:t>
                </a:r>
                <a:r>
                  <a:rPr lang="es-ES" sz="16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in </a:t>
                </a:r>
                <a:r>
                  <a:rPr lang="es-ES" sz="1600" dirty="0" err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Spain</a:t>
                </a:r>
                <a:r>
                  <a:rPr lang="es-ES" sz="16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and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through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some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references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we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got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in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contact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Now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10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years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later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and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having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my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own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business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we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are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still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having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a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great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cooperation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together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Nothing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has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changed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in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the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past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10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years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and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the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services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provided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have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always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been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excellent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While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speaking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about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excellent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service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I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need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to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mention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the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names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of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Marion Richard (DMC Director) and Sandra Ramon (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Alo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Congress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Managing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Director).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Both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of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them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(Sandra, 2014-2020 and Marion 2014-present)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have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always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been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great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and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supportive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If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it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isn't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because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of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me,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it's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because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of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them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why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we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have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such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a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great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cooperation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with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ALO :)))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Jokes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aside,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it's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a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pleasure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 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working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with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Alo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Spain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 Hope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for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many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years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to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come!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12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Onur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Abacı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 -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Owner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-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Touron</a:t>
                </a:r>
                <a:endParaRPr kumimoji="0" lang="es-ES" sz="160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27" name="Grupo 26">
              <a:extLst>
                <a:ext uri="{FF2B5EF4-FFF2-40B4-BE49-F238E27FC236}">
                  <a16:creationId xmlns:a16="http://schemas.microsoft.com/office/drawing/2014/main" id="{57458E79-8565-474D-F20C-7C6647084CE1}"/>
                </a:ext>
              </a:extLst>
            </p:cNvPr>
            <p:cNvGrpSpPr/>
            <p:nvPr/>
          </p:nvGrpSpPr>
          <p:grpSpPr>
            <a:xfrm>
              <a:off x="24660821" y="-54592"/>
              <a:ext cx="8981429" cy="7177515"/>
              <a:chOff x="2482935" y="-54592"/>
              <a:chExt cx="8981429" cy="7177515"/>
            </a:xfrm>
          </p:grpSpPr>
          <p:sp>
            <p:nvSpPr>
              <p:cNvPr id="28" name="Forma libre 27">
                <a:extLst>
                  <a:ext uri="{FF2B5EF4-FFF2-40B4-BE49-F238E27FC236}">
                    <a16:creationId xmlns:a16="http://schemas.microsoft.com/office/drawing/2014/main" id="{2E989DE5-A553-6A5F-8FFC-138A6FE55B76}"/>
                  </a:ext>
                </a:extLst>
              </p:cNvPr>
              <p:cNvSpPr/>
              <p:nvPr/>
            </p:nvSpPr>
            <p:spPr>
              <a:xfrm rot="11883912" flipH="1">
                <a:off x="2482935" y="-54592"/>
                <a:ext cx="8290511" cy="7177515"/>
              </a:xfrm>
              <a:custGeom>
                <a:avLst/>
                <a:gdLst>
                  <a:gd name="connsiteX0" fmla="*/ 0 w 8290511"/>
                  <a:gd name="connsiteY0" fmla="*/ 4931924 h 7177515"/>
                  <a:gd name="connsiteX1" fmla="*/ 6884553 w 8290511"/>
                  <a:gd name="connsiteY1" fmla="*/ 7177515 h 7177515"/>
                  <a:gd name="connsiteX2" fmla="*/ 8290511 w 8290511"/>
                  <a:gd name="connsiteY2" fmla="*/ 2867117 h 7177515"/>
                  <a:gd name="connsiteX3" fmla="*/ 1867806 w 8290511"/>
                  <a:gd name="connsiteY3" fmla="*/ 772170 h 7177515"/>
                  <a:gd name="connsiteX4" fmla="*/ 1613720 w 8290511"/>
                  <a:gd name="connsiteY4" fmla="*/ 0 h 7177515"/>
                  <a:gd name="connsiteX5" fmla="*/ 1408890 w 8290511"/>
                  <a:gd name="connsiteY5" fmla="*/ 622481 h 7177515"/>
                  <a:gd name="connsiteX6" fmla="*/ 1405958 w 8290511"/>
                  <a:gd name="connsiteY6" fmla="*/ 621525 h 71775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290511" h="7177515">
                    <a:moveTo>
                      <a:pt x="0" y="4931924"/>
                    </a:moveTo>
                    <a:lnTo>
                      <a:pt x="6884553" y="7177515"/>
                    </a:lnTo>
                    <a:lnTo>
                      <a:pt x="8290511" y="2867117"/>
                    </a:lnTo>
                    <a:lnTo>
                      <a:pt x="1867806" y="772170"/>
                    </a:lnTo>
                    <a:lnTo>
                      <a:pt x="1613720" y="0"/>
                    </a:lnTo>
                    <a:lnTo>
                      <a:pt x="1408890" y="622481"/>
                    </a:lnTo>
                    <a:lnTo>
                      <a:pt x="1405958" y="621525"/>
                    </a:lnTo>
                    <a:close/>
                  </a:path>
                </a:pathLst>
              </a:cu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GB" dirty="0"/>
              </a:p>
            </p:txBody>
          </p:sp>
          <p:sp>
            <p:nvSpPr>
              <p:cNvPr id="29" name="Subtítulo 4">
                <a:extLst>
                  <a:ext uri="{FF2B5EF4-FFF2-40B4-BE49-F238E27FC236}">
                    <a16:creationId xmlns:a16="http://schemas.microsoft.com/office/drawing/2014/main" id="{8FFACD8C-A453-0EA1-4DD6-1575AF7E0F2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862639" y="3444078"/>
                <a:ext cx="3601725" cy="2769989"/>
              </a:xfrm>
              <a:prstGeom prst="rect">
                <a:avLst/>
              </a:prstGeom>
              <a:ln>
                <a:noFill/>
              </a:ln>
            </p:spPr>
            <p:txBody>
              <a:bodyPr vert="horz" wrap="square" lIns="0" tIns="0" rIns="0" bIns="0" rtlCol="0" anchor="t">
                <a:spAutoFit/>
              </a:bodyPr>
              <a:lstStyle>
                <a:defPPr>
                  <a:defRPr lang="es-ES"/>
                </a:defPPr>
                <a:lvl1pPr indent="0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>
                    <a:solidFill>
                      <a:schemeClr val="bg1"/>
                    </a:solidFill>
                    <a:latin typeface="Nestle Text Book" pitchFamily="2" charset="0"/>
                  </a:defRPr>
                </a:lvl1pPr>
                <a:lvl2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400">
                    <a:solidFill>
                      <a:schemeClr val="bg1"/>
                    </a:solidFill>
                    <a:latin typeface="Nestle Text Book" pitchFamily="2" charset="0"/>
                  </a:defRPr>
                </a:lvl2pPr>
                <a:lvl3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200">
                    <a:solidFill>
                      <a:schemeClr val="bg1"/>
                    </a:solidFill>
                    <a:latin typeface="Nestle Text Book" pitchFamily="2" charset="0"/>
                  </a:defRPr>
                </a:lvl3pPr>
                <a:lvl4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>
                    <a:solidFill>
                      <a:schemeClr val="bg1"/>
                    </a:solidFill>
                    <a:latin typeface="Nestle Text Book" pitchFamily="2" charset="0"/>
                  </a:defRPr>
                </a:lvl4pPr>
                <a:lvl5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>
                    <a:solidFill>
                      <a:schemeClr val="bg1"/>
                    </a:solidFill>
                    <a:latin typeface="Nestle Text Book" pitchFamily="2" charset="0"/>
                  </a:defRPr>
                </a:lvl5pPr>
                <a:lvl6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/>
                </a:lvl6pPr>
                <a:lvl7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/>
                </a:lvl7pPr>
                <a:lvl8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/>
                </a:lvl8pPr>
                <a:lvl9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/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s-ES" sz="20000" b="1" u="none" strike="noStrike" kern="1200" cap="none" spc="0" normalizeH="0" baseline="0" noProof="0" dirty="0">
                    <a:ln>
                      <a:noFill/>
                    </a:ln>
                    <a:solidFill>
                      <a:schemeClr val="bg1">
                        <a:lumMod val="65000"/>
                        <a:alpha val="21389"/>
                      </a:schemeClr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04</a:t>
                </a:r>
              </a:p>
            </p:txBody>
          </p:sp>
          <p:sp>
            <p:nvSpPr>
              <p:cNvPr id="30" name="Subtítulo 4">
                <a:extLst>
                  <a:ext uri="{FF2B5EF4-FFF2-40B4-BE49-F238E27FC236}">
                    <a16:creationId xmlns:a16="http://schemas.microsoft.com/office/drawing/2014/main" id="{A130C0AC-35D2-E698-FB75-79EF7F09339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544555" y="1291503"/>
                <a:ext cx="4724161" cy="2723759"/>
              </a:xfrm>
              <a:prstGeom prst="rect">
                <a:avLst/>
              </a:prstGeom>
              <a:ln>
                <a:noFill/>
              </a:ln>
            </p:spPr>
            <p:txBody>
              <a:bodyPr vert="horz" wrap="square" lIns="0" tIns="0" rIns="0" bIns="0" rtlCol="0" anchor="t">
                <a:spAutoFit/>
              </a:bodyPr>
              <a:lstStyle>
                <a:defPPr>
                  <a:defRPr lang="es-ES"/>
                </a:defPPr>
                <a:lvl1pPr indent="0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>
                    <a:solidFill>
                      <a:schemeClr val="bg1"/>
                    </a:solidFill>
                    <a:latin typeface="Nestle Text Book" pitchFamily="2" charset="0"/>
                  </a:defRPr>
                </a:lvl1pPr>
                <a:lvl2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400">
                    <a:solidFill>
                      <a:schemeClr val="bg1"/>
                    </a:solidFill>
                    <a:latin typeface="Nestle Text Book" pitchFamily="2" charset="0"/>
                  </a:defRPr>
                </a:lvl2pPr>
                <a:lvl3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200">
                    <a:solidFill>
                      <a:schemeClr val="bg1"/>
                    </a:solidFill>
                    <a:latin typeface="Nestle Text Book" pitchFamily="2" charset="0"/>
                  </a:defRPr>
                </a:lvl3pPr>
                <a:lvl4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>
                    <a:solidFill>
                      <a:schemeClr val="bg1"/>
                    </a:solidFill>
                    <a:latin typeface="Nestle Text Book" pitchFamily="2" charset="0"/>
                  </a:defRPr>
                </a:lvl4pPr>
                <a:lvl5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>
                    <a:solidFill>
                      <a:schemeClr val="bg1"/>
                    </a:solidFill>
                    <a:latin typeface="Nestle Text Book" pitchFamily="2" charset="0"/>
                  </a:defRPr>
                </a:lvl5pPr>
                <a:lvl6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/>
                </a:lvl6pPr>
                <a:lvl7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/>
                </a:lvl7pPr>
                <a:lvl8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/>
                </a:lvl8pPr>
                <a:lvl9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/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12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It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was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a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great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experience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to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work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with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Alo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Spain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, Marion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was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so cooperative,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professional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,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facilitate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everything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and so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patient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to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answer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all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questions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and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discuss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every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single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detail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and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following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up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with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her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team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to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make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sure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that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we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received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the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highest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standard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of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service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Thank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you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for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everything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and hope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to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have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more and more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successful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groups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in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Spain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12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Dina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Elsayed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- Key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Account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Manager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World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Round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Travel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12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endParaRPr kumimoji="0" lang="es-ES" sz="160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36" name="Grupo 35">
              <a:extLst>
                <a:ext uri="{FF2B5EF4-FFF2-40B4-BE49-F238E27FC236}">
                  <a16:creationId xmlns:a16="http://schemas.microsoft.com/office/drawing/2014/main" id="{F6D1BD01-E646-F6C9-8425-5CACD6A61159}"/>
                </a:ext>
              </a:extLst>
            </p:cNvPr>
            <p:cNvGrpSpPr/>
            <p:nvPr/>
          </p:nvGrpSpPr>
          <p:grpSpPr>
            <a:xfrm>
              <a:off x="32300915" y="-54592"/>
              <a:ext cx="9019929" cy="7177515"/>
              <a:chOff x="2482935" y="-54592"/>
              <a:chExt cx="9019929" cy="7177515"/>
            </a:xfrm>
          </p:grpSpPr>
          <p:sp>
            <p:nvSpPr>
              <p:cNvPr id="37" name="Forma libre 36">
                <a:extLst>
                  <a:ext uri="{FF2B5EF4-FFF2-40B4-BE49-F238E27FC236}">
                    <a16:creationId xmlns:a16="http://schemas.microsoft.com/office/drawing/2014/main" id="{B647B4CC-FD58-9CDF-CAC4-DF17FF4C79C2}"/>
                  </a:ext>
                </a:extLst>
              </p:cNvPr>
              <p:cNvSpPr/>
              <p:nvPr/>
            </p:nvSpPr>
            <p:spPr>
              <a:xfrm rot="11883912" flipH="1">
                <a:off x="2482935" y="-54592"/>
                <a:ext cx="8290511" cy="7177515"/>
              </a:xfrm>
              <a:custGeom>
                <a:avLst/>
                <a:gdLst>
                  <a:gd name="connsiteX0" fmla="*/ 0 w 8290511"/>
                  <a:gd name="connsiteY0" fmla="*/ 4931924 h 7177515"/>
                  <a:gd name="connsiteX1" fmla="*/ 6884553 w 8290511"/>
                  <a:gd name="connsiteY1" fmla="*/ 7177515 h 7177515"/>
                  <a:gd name="connsiteX2" fmla="*/ 8290511 w 8290511"/>
                  <a:gd name="connsiteY2" fmla="*/ 2867117 h 7177515"/>
                  <a:gd name="connsiteX3" fmla="*/ 1867806 w 8290511"/>
                  <a:gd name="connsiteY3" fmla="*/ 772170 h 7177515"/>
                  <a:gd name="connsiteX4" fmla="*/ 1613720 w 8290511"/>
                  <a:gd name="connsiteY4" fmla="*/ 0 h 7177515"/>
                  <a:gd name="connsiteX5" fmla="*/ 1408890 w 8290511"/>
                  <a:gd name="connsiteY5" fmla="*/ 622481 h 7177515"/>
                  <a:gd name="connsiteX6" fmla="*/ 1405958 w 8290511"/>
                  <a:gd name="connsiteY6" fmla="*/ 621525 h 71775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290511" h="7177515">
                    <a:moveTo>
                      <a:pt x="0" y="4931924"/>
                    </a:moveTo>
                    <a:lnTo>
                      <a:pt x="6884553" y="7177515"/>
                    </a:lnTo>
                    <a:lnTo>
                      <a:pt x="8290511" y="2867117"/>
                    </a:lnTo>
                    <a:lnTo>
                      <a:pt x="1867806" y="772170"/>
                    </a:lnTo>
                    <a:lnTo>
                      <a:pt x="1613720" y="0"/>
                    </a:lnTo>
                    <a:lnTo>
                      <a:pt x="1408890" y="622481"/>
                    </a:lnTo>
                    <a:lnTo>
                      <a:pt x="1405958" y="621525"/>
                    </a:lnTo>
                    <a:close/>
                  </a:path>
                </a:pathLst>
              </a:cu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GB" dirty="0"/>
              </a:p>
            </p:txBody>
          </p:sp>
          <p:sp>
            <p:nvSpPr>
              <p:cNvPr id="38" name="Subtítulo 4">
                <a:extLst>
                  <a:ext uri="{FF2B5EF4-FFF2-40B4-BE49-F238E27FC236}">
                    <a16:creationId xmlns:a16="http://schemas.microsoft.com/office/drawing/2014/main" id="{0AABC3E2-1304-B29A-6315-96A6EDC1B4B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901139" y="3444078"/>
                <a:ext cx="3601725" cy="2769989"/>
              </a:xfrm>
              <a:prstGeom prst="rect">
                <a:avLst/>
              </a:prstGeom>
              <a:ln>
                <a:noFill/>
              </a:ln>
            </p:spPr>
            <p:txBody>
              <a:bodyPr vert="horz" wrap="square" lIns="0" tIns="0" rIns="0" bIns="0" rtlCol="0" anchor="t">
                <a:spAutoFit/>
              </a:bodyPr>
              <a:lstStyle>
                <a:defPPr>
                  <a:defRPr lang="es-ES"/>
                </a:defPPr>
                <a:lvl1pPr indent="0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>
                    <a:solidFill>
                      <a:schemeClr val="bg1"/>
                    </a:solidFill>
                    <a:latin typeface="Nestle Text Book" pitchFamily="2" charset="0"/>
                  </a:defRPr>
                </a:lvl1pPr>
                <a:lvl2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400">
                    <a:solidFill>
                      <a:schemeClr val="bg1"/>
                    </a:solidFill>
                    <a:latin typeface="Nestle Text Book" pitchFamily="2" charset="0"/>
                  </a:defRPr>
                </a:lvl2pPr>
                <a:lvl3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200">
                    <a:solidFill>
                      <a:schemeClr val="bg1"/>
                    </a:solidFill>
                    <a:latin typeface="Nestle Text Book" pitchFamily="2" charset="0"/>
                  </a:defRPr>
                </a:lvl3pPr>
                <a:lvl4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>
                    <a:solidFill>
                      <a:schemeClr val="bg1"/>
                    </a:solidFill>
                    <a:latin typeface="Nestle Text Book" pitchFamily="2" charset="0"/>
                  </a:defRPr>
                </a:lvl4pPr>
                <a:lvl5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>
                    <a:solidFill>
                      <a:schemeClr val="bg1"/>
                    </a:solidFill>
                    <a:latin typeface="Nestle Text Book" pitchFamily="2" charset="0"/>
                  </a:defRPr>
                </a:lvl5pPr>
                <a:lvl6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/>
                </a:lvl6pPr>
                <a:lvl7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/>
                </a:lvl7pPr>
                <a:lvl8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/>
                </a:lvl8pPr>
                <a:lvl9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/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s-ES" sz="20000" b="1" u="none" strike="noStrike" kern="1200" cap="none" spc="0" normalizeH="0" baseline="0" noProof="0" dirty="0">
                    <a:ln>
                      <a:noFill/>
                    </a:ln>
                    <a:solidFill>
                      <a:schemeClr val="bg1">
                        <a:lumMod val="65000"/>
                        <a:alpha val="21389"/>
                      </a:schemeClr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05</a:t>
                </a:r>
              </a:p>
            </p:txBody>
          </p:sp>
          <p:sp>
            <p:nvSpPr>
              <p:cNvPr id="39" name="Subtítulo 4">
                <a:extLst>
                  <a:ext uri="{FF2B5EF4-FFF2-40B4-BE49-F238E27FC236}">
                    <a16:creationId xmlns:a16="http://schemas.microsoft.com/office/drawing/2014/main" id="{200E96B7-D3EC-796B-8DC4-BB592885078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544555" y="1291503"/>
                <a:ext cx="5064026" cy="2576218"/>
              </a:xfrm>
              <a:prstGeom prst="rect">
                <a:avLst/>
              </a:prstGeom>
              <a:ln>
                <a:noFill/>
              </a:ln>
            </p:spPr>
            <p:txBody>
              <a:bodyPr vert="horz" wrap="square" lIns="0" tIns="0" rIns="0" bIns="0" rtlCol="0" anchor="t">
                <a:spAutoFit/>
              </a:bodyPr>
              <a:lstStyle>
                <a:defPPr>
                  <a:defRPr lang="es-ES"/>
                </a:defPPr>
                <a:lvl1pPr indent="0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>
                    <a:solidFill>
                      <a:schemeClr val="bg1"/>
                    </a:solidFill>
                    <a:latin typeface="Nestle Text Book" pitchFamily="2" charset="0"/>
                  </a:defRPr>
                </a:lvl1pPr>
                <a:lvl2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400">
                    <a:solidFill>
                      <a:schemeClr val="bg1"/>
                    </a:solidFill>
                    <a:latin typeface="Nestle Text Book" pitchFamily="2" charset="0"/>
                  </a:defRPr>
                </a:lvl2pPr>
                <a:lvl3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200">
                    <a:solidFill>
                      <a:schemeClr val="bg1"/>
                    </a:solidFill>
                    <a:latin typeface="Nestle Text Book" pitchFamily="2" charset="0"/>
                  </a:defRPr>
                </a:lvl3pPr>
                <a:lvl4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>
                    <a:solidFill>
                      <a:schemeClr val="bg1"/>
                    </a:solidFill>
                    <a:latin typeface="Nestle Text Book" pitchFamily="2" charset="0"/>
                  </a:defRPr>
                </a:lvl4pPr>
                <a:lvl5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>
                    <a:solidFill>
                      <a:schemeClr val="bg1"/>
                    </a:solidFill>
                    <a:latin typeface="Nestle Text Book" pitchFamily="2" charset="0"/>
                  </a:defRPr>
                </a:lvl5pPr>
                <a:lvl6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/>
                </a:lvl6pPr>
                <a:lvl7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/>
                </a:lvl7pPr>
                <a:lvl8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/>
                </a:lvl8pPr>
                <a:lvl9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/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12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I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have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been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working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with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Alo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Spain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DMC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for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almost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10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years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12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We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have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organized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more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than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100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groups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from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5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pax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to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b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500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pax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They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are more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than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a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dmc.Well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experienced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game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changers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and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high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level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solution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maker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You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dont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fell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like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working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with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another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dmc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DMC  in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spain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after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you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experience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them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12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Gökhan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Çoktan</a:t>
                </a:r>
                <a:r>
                  <a:rPr lang="es-ES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-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Outgoing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Events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and Incentive Manager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12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endParaRPr kumimoji="0" lang="es-ES" sz="160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41" name="Grupo 40">
              <a:extLst>
                <a:ext uri="{FF2B5EF4-FFF2-40B4-BE49-F238E27FC236}">
                  <a16:creationId xmlns:a16="http://schemas.microsoft.com/office/drawing/2014/main" id="{9041ECE2-43A9-7C87-1FCF-4EAE92E7DCA7}"/>
                </a:ext>
              </a:extLst>
            </p:cNvPr>
            <p:cNvGrpSpPr/>
            <p:nvPr/>
          </p:nvGrpSpPr>
          <p:grpSpPr>
            <a:xfrm>
              <a:off x="39921895" y="-54592"/>
              <a:ext cx="8981429" cy="7177515"/>
              <a:chOff x="2482935" y="-54592"/>
              <a:chExt cx="8981429" cy="7177515"/>
            </a:xfrm>
          </p:grpSpPr>
          <p:sp>
            <p:nvSpPr>
              <p:cNvPr id="42" name="Forma libre 41">
                <a:extLst>
                  <a:ext uri="{FF2B5EF4-FFF2-40B4-BE49-F238E27FC236}">
                    <a16:creationId xmlns:a16="http://schemas.microsoft.com/office/drawing/2014/main" id="{F66FB1A7-ABBD-3B9F-3E4C-729C534EBC97}"/>
                  </a:ext>
                </a:extLst>
              </p:cNvPr>
              <p:cNvSpPr/>
              <p:nvPr/>
            </p:nvSpPr>
            <p:spPr>
              <a:xfrm rot="11883912" flipH="1">
                <a:off x="2482935" y="-54592"/>
                <a:ext cx="8290511" cy="7177515"/>
              </a:xfrm>
              <a:custGeom>
                <a:avLst/>
                <a:gdLst>
                  <a:gd name="connsiteX0" fmla="*/ 0 w 8290511"/>
                  <a:gd name="connsiteY0" fmla="*/ 4931924 h 7177515"/>
                  <a:gd name="connsiteX1" fmla="*/ 6884553 w 8290511"/>
                  <a:gd name="connsiteY1" fmla="*/ 7177515 h 7177515"/>
                  <a:gd name="connsiteX2" fmla="*/ 8290511 w 8290511"/>
                  <a:gd name="connsiteY2" fmla="*/ 2867117 h 7177515"/>
                  <a:gd name="connsiteX3" fmla="*/ 1867806 w 8290511"/>
                  <a:gd name="connsiteY3" fmla="*/ 772170 h 7177515"/>
                  <a:gd name="connsiteX4" fmla="*/ 1613720 w 8290511"/>
                  <a:gd name="connsiteY4" fmla="*/ 0 h 7177515"/>
                  <a:gd name="connsiteX5" fmla="*/ 1408890 w 8290511"/>
                  <a:gd name="connsiteY5" fmla="*/ 622481 h 7177515"/>
                  <a:gd name="connsiteX6" fmla="*/ 1405958 w 8290511"/>
                  <a:gd name="connsiteY6" fmla="*/ 621525 h 71775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290511" h="7177515">
                    <a:moveTo>
                      <a:pt x="0" y="4931924"/>
                    </a:moveTo>
                    <a:lnTo>
                      <a:pt x="6884553" y="7177515"/>
                    </a:lnTo>
                    <a:lnTo>
                      <a:pt x="8290511" y="2867117"/>
                    </a:lnTo>
                    <a:lnTo>
                      <a:pt x="1867806" y="772170"/>
                    </a:lnTo>
                    <a:lnTo>
                      <a:pt x="1613720" y="0"/>
                    </a:lnTo>
                    <a:lnTo>
                      <a:pt x="1408890" y="622481"/>
                    </a:lnTo>
                    <a:lnTo>
                      <a:pt x="1405958" y="621525"/>
                    </a:lnTo>
                    <a:close/>
                  </a:path>
                </a:pathLst>
              </a:cu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GB"/>
              </a:p>
            </p:txBody>
          </p:sp>
          <p:sp>
            <p:nvSpPr>
              <p:cNvPr id="43" name="Subtítulo 4">
                <a:extLst>
                  <a:ext uri="{FF2B5EF4-FFF2-40B4-BE49-F238E27FC236}">
                    <a16:creationId xmlns:a16="http://schemas.microsoft.com/office/drawing/2014/main" id="{EDFAF317-92A5-936C-F5C7-D30D0886029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862639" y="3444078"/>
                <a:ext cx="3601725" cy="2769989"/>
              </a:xfrm>
              <a:prstGeom prst="rect">
                <a:avLst/>
              </a:prstGeom>
              <a:ln>
                <a:noFill/>
              </a:ln>
            </p:spPr>
            <p:txBody>
              <a:bodyPr vert="horz" wrap="square" lIns="0" tIns="0" rIns="0" bIns="0" rtlCol="0" anchor="t">
                <a:spAutoFit/>
              </a:bodyPr>
              <a:lstStyle>
                <a:defPPr>
                  <a:defRPr lang="es-ES"/>
                </a:defPPr>
                <a:lvl1pPr indent="0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>
                    <a:solidFill>
                      <a:schemeClr val="bg1"/>
                    </a:solidFill>
                    <a:latin typeface="Nestle Text Book" pitchFamily="2" charset="0"/>
                  </a:defRPr>
                </a:lvl1pPr>
                <a:lvl2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400">
                    <a:solidFill>
                      <a:schemeClr val="bg1"/>
                    </a:solidFill>
                    <a:latin typeface="Nestle Text Book" pitchFamily="2" charset="0"/>
                  </a:defRPr>
                </a:lvl2pPr>
                <a:lvl3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200">
                    <a:solidFill>
                      <a:schemeClr val="bg1"/>
                    </a:solidFill>
                    <a:latin typeface="Nestle Text Book" pitchFamily="2" charset="0"/>
                  </a:defRPr>
                </a:lvl3pPr>
                <a:lvl4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>
                    <a:solidFill>
                      <a:schemeClr val="bg1"/>
                    </a:solidFill>
                    <a:latin typeface="Nestle Text Book" pitchFamily="2" charset="0"/>
                  </a:defRPr>
                </a:lvl4pPr>
                <a:lvl5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>
                    <a:solidFill>
                      <a:schemeClr val="bg1"/>
                    </a:solidFill>
                    <a:latin typeface="Nestle Text Book" pitchFamily="2" charset="0"/>
                  </a:defRPr>
                </a:lvl5pPr>
                <a:lvl6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/>
                </a:lvl6pPr>
                <a:lvl7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/>
                </a:lvl7pPr>
                <a:lvl8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/>
                </a:lvl8pPr>
                <a:lvl9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/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s-ES" sz="20000" b="1" u="none" strike="noStrike" kern="1200" cap="none" spc="0" normalizeH="0" baseline="0" noProof="0" dirty="0">
                    <a:ln>
                      <a:noFill/>
                    </a:ln>
                    <a:solidFill>
                      <a:schemeClr val="bg1">
                        <a:lumMod val="65000"/>
                        <a:alpha val="21389"/>
                      </a:schemeClr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06</a:t>
                </a:r>
              </a:p>
            </p:txBody>
          </p:sp>
          <p:sp>
            <p:nvSpPr>
              <p:cNvPr id="44" name="Subtítulo 4">
                <a:extLst>
                  <a:ext uri="{FF2B5EF4-FFF2-40B4-BE49-F238E27FC236}">
                    <a16:creationId xmlns:a16="http://schemas.microsoft.com/office/drawing/2014/main" id="{F4BD8C1A-91DD-9C77-87EE-08F222B16CB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544556" y="1291503"/>
                <a:ext cx="4198607" cy="1364156"/>
              </a:xfrm>
              <a:prstGeom prst="rect">
                <a:avLst/>
              </a:prstGeom>
              <a:ln>
                <a:noFill/>
              </a:ln>
            </p:spPr>
            <p:txBody>
              <a:bodyPr vert="horz" wrap="square" lIns="0" tIns="0" rIns="0" bIns="0" rtlCol="0" anchor="t">
                <a:spAutoFit/>
              </a:bodyPr>
              <a:lstStyle>
                <a:defPPr>
                  <a:defRPr lang="es-ES"/>
                </a:defPPr>
                <a:lvl1pPr indent="0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>
                    <a:solidFill>
                      <a:schemeClr val="bg1"/>
                    </a:solidFill>
                    <a:latin typeface="Nestle Text Book" pitchFamily="2" charset="0"/>
                  </a:defRPr>
                </a:lvl1pPr>
                <a:lvl2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400">
                    <a:solidFill>
                      <a:schemeClr val="bg1"/>
                    </a:solidFill>
                    <a:latin typeface="Nestle Text Book" pitchFamily="2" charset="0"/>
                  </a:defRPr>
                </a:lvl2pPr>
                <a:lvl3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200">
                    <a:solidFill>
                      <a:schemeClr val="bg1"/>
                    </a:solidFill>
                    <a:latin typeface="Nestle Text Book" pitchFamily="2" charset="0"/>
                  </a:defRPr>
                </a:lvl3pPr>
                <a:lvl4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>
                    <a:solidFill>
                      <a:schemeClr val="bg1"/>
                    </a:solidFill>
                    <a:latin typeface="Nestle Text Book" pitchFamily="2" charset="0"/>
                  </a:defRPr>
                </a:lvl4pPr>
                <a:lvl5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>
                    <a:solidFill>
                      <a:schemeClr val="bg1"/>
                    </a:solidFill>
                    <a:latin typeface="Nestle Text Book" pitchFamily="2" charset="0"/>
                  </a:defRPr>
                </a:lvl5pPr>
                <a:lvl6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/>
                </a:lvl6pPr>
                <a:lvl7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/>
                </a:lvl7pPr>
                <a:lvl8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/>
                </a:lvl8pPr>
                <a:lvl9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/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12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We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were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very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pleased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with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many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of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the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operations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we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carried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out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in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Spain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They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always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work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solution-oriented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They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respond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quickly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and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their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operational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capabilities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are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very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high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 I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would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definitely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recommend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you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to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work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with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them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</a:p>
            </p:txBody>
          </p:sp>
        </p:grpSp>
        <p:grpSp>
          <p:nvGrpSpPr>
            <p:cNvPr id="46" name="Grupo 45">
              <a:extLst>
                <a:ext uri="{FF2B5EF4-FFF2-40B4-BE49-F238E27FC236}">
                  <a16:creationId xmlns:a16="http://schemas.microsoft.com/office/drawing/2014/main" id="{D3BFCC13-B788-6A29-D55D-D70A7B31769F}"/>
                </a:ext>
              </a:extLst>
            </p:cNvPr>
            <p:cNvGrpSpPr/>
            <p:nvPr/>
          </p:nvGrpSpPr>
          <p:grpSpPr>
            <a:xfrm>
              <a:off x="47536900" y="-54592"/>
              <a:ext cx="9017289" cy="7177515"/>
              <a:chOff x="2482935" y="-54592"/>
              <a:chExt cx="9017289" cy="7177515"/>
            </a:xfrm>
          </p:grpSpPr>
          <p:sp>
            <p:nvSpPr>
              <p:cNvPr id="47" name="Forma libre 46">
                <a:extLst>
                  <a:ext uri="{FF2B5EF4-FFF2-40B4-BE49-F238E27FC236}">
                    <a16:creationId xmlns:a16="http://schemas.microsoft.com/office/drawing/2014/main" id="{822B9B98-552D-5F9E-1DAB-BF3E1D8DB0D5}"/>
                  </a:ext>
                </a:extLst>
              </p:cNvPr>
              <p:cNvSpPr/>
              <p:nvPr/>
            </p:nvSpPr>
            <p:spPr>
              <a:xfrm rot="11883912" flipH="1">
                <a:off x="2482935" y="-54592"/>
                <a:ext cx="8290511" cy="7177515"/>
              </a:xfrm>
              <a:custGeom>
                <a:avLst/>
                <a:gdLst>
                  <a:gd name="connsiteX0" fmla="*/ 0 w 8290511"/>
                  <a:gd name="connsiteY0" fmla="*/ 4931924 h 7177515"/>
                  <a:gd name="connsiteX1" fmla="*/ 6884553 w 8290511"/>
                  <a:gd name="connsiteY1" fmla="*/ 7177515 h 7177515"/>
                  <a:gd name="connsiteX2" fmla="*/ 8290511 w 8290511"/>
                  <a:gd name="connsiteY2" fmla="*/ 2867117 h 7177515"/>
                  <a:gd name="connsiteX3" fmla="*/ 1867806 w 8290511"/>
                  <a:gd name="connsiteY3" fmla="*/ 772170 h 7177515"/>
                  <a:gd name="connsiteX4" fmla="*/ 1613720 w 8290511"/>
                  <a:gd name="connsiteY4" fmla="*/ 0 h 7177515"/>
                  <a:gd name="connsiteX5" fmla="*/ 1408890 w 8290511"/>
                  <a:gd name="connsiteY5" fmla="*/ 622481 h 7177515"/>
                  <a:gd name="connsiteX6" fmla="*/ 1405958 w 8290511"/>
                  <a:gd name="connsiteY6" fmla="*/ 621525 h 71775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290511" h="7177515">
                    <a:moveTo>
                      <a:pt x="0" y="4931924"/>
                    </a:moveTo>
                    <a:lnTo>
                      <a:pt x="6884553" y="7177515"/>
                    </a:lnTo>
                    <a:lnTo>
                      <a:pt x="8290511" y="2867117"/>
                    </a:lnTo>
                    <a:lnTo>
                      <a:pt x="1867806" y="772170"/>
                    </a:lnTo>
                    <a:lnTo>
                      <a:pt x="1613720" y="0"/>
                    </a:lnTo>
                    <a:lnTo>
                      <a:pt x="1408890" y="622481"/>
                    </a:lnTo>
                    <a:lnTo>
                      <a:pt x="1405958" y="621525"/>
                    </a:lnTo>
                    <a:close/>
                  </a:path>
                </a:pathLst>
              </a:cu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GB"/>
              </a:p>
            </p:txBody>
          </p:sp>
          <p:sp>
            <p:nvSpPr>
              <p:cNvPr id="48" name="Subtítulo 4">
                <a:extLst>
                  <a:ext uri="{FF2B5EF4-FFF2-40B4-BE49-F238E27FC236}">
                    <a16:creationId xmlns:a16="http://schemas.microsoft.com/office/drawing/2014/main" id="{D9472AE5-7D7B-7E4A-8FF7-FB45590B76D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898499" y="3444078"/>
                <a:ext cx="3601725" cy="2769989"/>
              </a:xfrm>
              <a:prstGeom prst="rect">
                <a:avLst/>
              </a:prstGeom>
              <a:ln>
                <a:noFill/>
              </a:ln>
            </p:spPr>
            <p:txBody>
              <a:bodyPr vert="horz" wrap="square" lIns="0" tIns="0" rIns="0" bIns="0" rtlCol="0" anchor="t">
                <a:spAutoFit/>
              </a:bodyPr>
              <a:lstStyle>
                <a:defPPr>
                  <a:defRPr lang="es-ES"/>
                </a:defPPr>
                <a:lvl1pPr indent="0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>
                    <a:solidFill>
                      <a:schemeClr val="bg1"/>
                    </a:solidFill>
                    <a:latin typeface="Nestle Text Book" pitchFamily="2" charset="0"/>
                  </a:defRPr>
                </a:lvl1pPr>
                <a:lvl2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400">
                    <a:solidFill>
                      <a:schemeClr val="bg1"/>
                    </a:solidFill>
                    <a:latin typeface="Nestle Text Book" pitchFamily="2" charset="0"/>
                  </a:defRPr>
                </a:lvl2pPr>
                <a:lvl3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200">
                    <a:solidFill>
                      <a:schemeClr val="bg1"/>
                    </a:solidFill>
                    <a:latin typeface="Nestle Text Book" pitchFamily="2" charset="0"/>
                  </a:defRPr>
                </a:lvl3pPr>
                <a:lvl4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>
                    <a:solidFill>
                      <a:schemeClr val="bg1"/>
                    </a:solidFill>
                    <a:latin typeface="Nestle Text Book" pitchFamily="2" charset="0"/>
                  </a:defRPr>
                </a:lvl4pPr>
                <a:lvl5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>
                    <a:solidFill>
                      <a:schemeClr val="bg1"/>
                    </a:solidFill>
                    <a:latin typeface="Nestle Text Book" pitchFamily="2" charset="0"/>
                  </a:defRPr>
                </a:lvl5pPr>
                <a:lvl6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/>
                </a:lvl6pPr>
                <a:lvl7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/>
                </a:lvl7pPr>
                <a:lvl8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/>
                </a:lvl8pPr>
                <a:lvl9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/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s-ES" sz="20000" b="1" u="none" strike="noStrike" kern="1200" cap="none" spc="0" normalizeH="0" baseline="0" noProof="0" dirty="0">
                    <a:ln>
                      <a:noFill/>
                    </a:ln>
                    <a:solidFill>
                      <a:schemeClr val="bg1">
                        <a:lumMod val="65000"/>
                        <a:alpha val="21389"/>
                      </a:schemeClr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07</a:t>
                </a:r>
              </a:p>
            </p:txBody>
          </p:sp>
          <p:sp>
            <p:nvSpPr>
              <p:cNvPr id="49" name="Subtítulo 4">
                <a:extLst>
                  <a:ext uri="{FF2B5EF4-FFF2-40B4-BE49-F238E27FC236}">
                    <a16:creationId xmlns:a16="http://schemas.microsoft.com/office/drawing/2014/main" id="{46E505DF-ED83-DE07-7A97-A646E5913A6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544557" y="1291503"/>
                <a:ext cx="5670278" cy="3127779"/>
              </a:xfrm>
              <a:prstGeom prst="rect">
                <a:avLst/>
              </a:prstGeom>
              <a:ln>
                <a:noFill/>
              </a:ln>
            </p:spPr>
            <p:txBody>
              <a:bodyPr vert="horz" wrap="square" lIns="0" tIns="0" rIns="0" bIns="0" rtlCol="0" anchor="t">
                <a:spAutoFit/>
              </a:bodyPr>
              <a:lstStyle>
                <a:defPPr>
                  <a:defRPr lang="es-ES"/>
                </a:defPPr>
                <a:lvl1pPr indent="0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>
                    <a:solidFill>
                      <a:schemeClr val="bg1"/>
                    </a:solidFill>
                    <a:latin typeface="Nestle Text Book" pitchFamily="2" charset="0"/>
                  </a:defRPr>
                </a:lvl1pPr>
                <a:lvl2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400">
                    <a:solidFill>
                      <a:schemeClr val="bg1"/>
                    </a:solidFill>
                    <a:latin typeface="Nestle Text Book" pitchFamily="2" charset="0"/>
                  </a:defRPr>
                </a:lvl2pPr>
                <a:lvl3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200">
                    <a:solidFill>
                      <a:schemeClr val="bg1"/>
                    </a:solidFill>
                    <a:latin typeface="Nestle Text Book" pitchFamily="2" charset="0"/>
                  </a:defRPr>
                </a:lvl3pPr>
                <a:lvl4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>
                    <a:solidFill>
                      <a:schemeClr val="bg1"/>
                    </a:solidFill>
                    <a:latin typeface="Nestle Text Book" pitchFamily="2" charset="0"/>
                  </a:defRPr>
                </a:lvl4pPr>
                <a:lvl5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>
                    <a:solidFill>
                      <a:schemeClr val="bg1"/>
                    </a:solidFill>
                    <a:latin typeface="Nestle Text Book" pitchFamily="2" charset="0"/>
                  </a:defRPr>
                </a:lvl5pPr>
                <a:lvl6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/>
                </a:lvl6pPr>
                <a:lvl7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/>
                </a:lvl7pPr>
                <a:lvl8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/>
                </a:lvl8pPr>
                <a:lvl9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/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12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My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Experience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is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super Positive !   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Alo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Spain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has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been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game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changer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for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our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business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since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our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partnership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began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in 2017,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we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have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been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able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to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grow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tremendously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and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rely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on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,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they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have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the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full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services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b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of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Travel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agency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and back up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of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a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Reputable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Company.   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12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During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our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long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-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lasting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relationship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with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ALO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Spain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,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we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mostly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appreciate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: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the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perfect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services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,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the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best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deals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in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the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market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,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the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wide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choices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in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the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shortest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possible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time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to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our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clients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,  as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well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b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as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professional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services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assistance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 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on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ground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24x7.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12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Thank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you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so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much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for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all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you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did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for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GLC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group</a:t>
                </a:r>
                <a:r>
                  <a:rPr lang="es-ES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 😊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12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Peter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Haleem</a:t>
                </a:r>
                <a:r>
                  <a:rPr lang="es-ES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-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Assistant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Manager –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Outbound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Operation</a:t>
                </a:r>
                <a:endParaRPr kumimoji="0" lang="es-ES" sz="160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646909744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3CF969F8-5854-5AF6-9456-8D51C5029196}"/>
              </a:ext>
            </a:extLst>
          </p:cNvPr>
          <p:cNvSpPr txBox="1"/>
          <p:nvPr/>
        </p:nvSpPr>
        <p:spPr>
          <a:xfrm>
            <a:off x="658814" y="5138382"/>
            <a:ext cx="6524184" cy="90024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lnSpc>
                <a:spcPct val="90000"/>
              </a:lnSpc>
              <a:spcBef>
                <a:spcPts val="1000"/>
              </a:spcBef>
            </a:pPr>
            <a:r>
              <a:rPr lang="en-GB" sz="6500" b="1" i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ABOUT US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FDB808B3-3945-0EAD-962E-E146E455E1AB}"/>
              </a:ext>
            </a:extLst>
          </p:cNvPr>
          <p:cNvSpPr txBox="1"/>
          <p:nvPr/>
        </p:nvSpPr>
        <p:spPr>
          <a:xfrm>
            <a:off x="8806399" y="3974132"/>
            <a:ext cx="3704100" cy="38779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lnSpc>
                <a:spcPct val="90000"/>
              </a:lnSpc>
              <a:spcBef>
                <a:spcPts val="1000"/>
              </a:spcBef>
            </a:pPr>
            <a:r>
              <a:rPr lang="en-GB" sz="280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01</a:t>
            </a:r>
          </a:p>
        </p:txBody>
      </p:sp>
    </p:spTree>
    <p:extLst>
      <p:ext uri="{BB962C8B-B14F-4D97-AF65-F5344CB8AC3E}">
        <p14:creationId xmlns:p14="http://schemas.microsoft.com/office/powerpoint/2010/main" val="3513874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o 6">
            <a:extLst>
              <a:ext uri="{FF2B5EF4-FFF2-40B4-BE49-F238E27FC236}">
                <a16:creationId xmlns:a16="http://schemas.microsoft.com/office/drawing/2014/main" id="{77EB7FF0-1E49-0388-112D-43799F2848B9}"/>
              </a:ext>
            </a:extLst>
          </p:cNvPr>
          <p:cNvGrpSpPr/>
          <p:nvPr/>
        </p:nvGrpSpPr>
        <p:grpSpPr>
          <a:xfrm>
            <a:off x="0" y="0"/>
            <a:ext cx="12405361" cy="6858000"/>
            <a:chOff x="0" y="0"/>
            <a:chExt cx="12405361" cy="6858000"/>
          </a:xfrm>
        </p:grpSpPr>
        <p:pic>
          <p:nvPicPr>
            <p:cNvPr id="8" name="Picture 2">
              <a:extLst>
                <a:ext uri="{FF2B5EF4-FFF2-40B4-BE49-F238E27FC236}">
                  <a16:creationId xmlns:a16="http://schemas.microsoft.com/office/drawing/2014/main" id="{CC6E415B-45D4-6E01-DE53-22DC4423C8E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25000" contrast="-3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0" y="0"/>
              <a:ext cx="12192000" cy="6858000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9" name="CuadroTexto 8">
              <a:extLst>
                <a:ext uri="{FF2B5EF4-FFF2-40B4-BE49-F238E27FC236}">
                  <a16:creationId xmlns:a16="http://schemas.microsoft.com/office/drawing/2014/main" id="{17F60861-D1ED-1AA8-D81E-67D296F7732E}"/>
                </a:ext>
              </a:extLst>
            </p:cNvPr>
            <p:cNvSpPr txBox="1"/>
            <p:nvPr/>
          </p:nvSpPr>
          <p:spPr>
            <a:xfrm>
              <a:off x="668241" y="334963"/>
              <a:ext cx="1363760" cy="1261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>
                <a:lnSpc>
                  <a:spcPct val="80000"/>
                </a:lnSpc>
                <a:spcBef>
                  <a:spcPts val="1000"/>
                </a:spcBef>
              </a:pPr>
              <a:r>
                <a:rPr lang="en-GB" sz="1000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Alo</a:t>
              </a:r>
              <a:r>
                <a:rPr lang="en-GB" sz="10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Spain DMC</a:t>
              </a:r>
            </a:p>
          </p:txBody>
        </p:sp>
        <p:sp>
          <p:nvSpPr>
            <p:cNvPr id="10" name="CuadroTexto 9">
              <a:extLst>
                <a:ext uri="{FF2B5EF4-FFF2-40B4-BE49-F238E27FC236}">
                  <a16:creationId xmlns:a16="http://schemas.microsoft.com/office/drawing/2014/main" id="{DCCCE4C3-6E0F-79EB-EEE9-F7359DABD092}"/>
                </a:ext>
              </a:extLst>
            </p:cNvPr>
            <p:cNvSpPr txBox="1"/>
            <p:nvPr/>
          </p:nvSpPr>
          <p:spPr>
            <a:xfrm>
              <a:off x="11041601" y="334963"/>
              <a:ext cx="1363760" cy="1261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>
                <a:lnSpc>
                  <a:spcPct val="80000"/>
                </a:lnSpc>
                <a:spcBef>
                  <a:spcPts val="1000"/>
                </a:spcBef>
              </a:pPr>
              <a:r>
                <a:rPr lang="en-GB" sz="10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VB Group</a:t>
              </a:r>
            </a:p>
          </p:txBody>
        </p:sp>
      </p:grpSp>
      <p:grpSp>
        <p:nvGrpSpPr>
          <p:cNvPr id="52" name="Grupo 51">
            <a:extLst>
              <a:ext uri="{FF2B5EF4-FFF2-40B4-BE49-F238E27FC236}">
                <a16:creationId xmlns:a16="http://schemas.microsoft.com/office/drawing/2014/main" id="{80EBF420-D6C8-C086-6D0F-EEA1A25C5AEA}"/>
              </a:ext>
            </a:extLst>
          </p:cNvPr>
          <p:cNvGrpSpPr/>
          <p:nvPr/>
        </p:nvGrpSpPr>
        <p:grpSpPr>
          <a:xfrm>
            <a:off x="-21099258" y="-54592"/>
            <a:ext cx="54764716" cy="7217874"/>
            <a:chOff x="1789473" y="-54592"/>
            <a:chExt cx="54764716" cy="7217874"/>
          </a:xfrm>
        </p:grpSpPr>
        <p:grpSp>
          <p:nvGrpSpPr>
            <p:cNvPr id="4" name="Grupo 3">
              <a:extLst>
                <a:ext uri="{FF2B5EF4-FFF2-40B4-BE49-F238E27FC236}">
                  <a16:creationId xmlns:a16="http://schemas.microsoft.com/office/drawing/2014/main" id="{1E84B8CC-5A30-49C7-9745-9F3223D29B19}"/>
                </a:ext>
              </a:extLst>
            </p:cNvPr>
            <p:cNvGrpSpPr/>
            <p:nvPr/>
          </p:nvGrpSpPr>
          <p:grpSpPr>
            <a:xfrm>
              <a:off x="1789473" y="-54592"/>
              <a:ext cx="9010304" cy="7177515"/>
              <a:chOff x="2482935" y="-54592"/>
              <a:chExt cx="9010304" cy="7177515"/>
            </a:xfrm>
          </p:grpSpPr>
          <p:sp>
            <p:nvSpPr>
              <p:cNvPr id="14" name="Forma libre 13">
                <a:extLst>
                  <a:ext uri="{FF2B5EF4-FFF2-40B4-BE49-F238E27FC236}">
                    <a16:creationId xmlns:a16="http://schemas.microsoft.com/office/drawing/2014/main" id="{975B0000-C5D2-F402-46EB-02A786E0BE24}"/>
                  </a:ext>
                </a:extLst>
              </p:cNvPr>
              <p:cNvSpPr/>
              <p:nvPr/>
            </p:nvSpPr>
            <p:spPr>
              <a:xfrm rot="11883912" flipH="1">
                <a:off x="2482935" y="-54592"/>
                <a:ext cx="8290511" cy="7177515"/>
              </a:xfrm>
              <a:custGeom>
                <a:avLst/>
                <a:gdLst>
                  <a:gd name="connsiteX0" fmla="*/ 0 w 8290511"/>
                  <a:gd name="connsiteY0" fmla="*/ 4931924 h 7177515"/>
                  <a:gd name="connsiteX1" fmla="*/ 6884553 w 8290511"/>
                  <a:gd name="connsiteY1" fmla="*/ 7177515 h 7177515"/>
                  <a:gd name="connsiteX2" fmla="*/ 8290511 w 8290511"/>
                  <a:gd name="connsiteY2" fmla="*/ 2867117 h 7177515"/>
                  <a:gd name="connsiteX3" fmla="*/ 1867806 w 8290511"/>
                  <a:gd name="connsiteY3" fmla="*/ 772170 h 7177515"/>
                  <a:gd name="connsiteX4" fmla="*/ 1613720 w 8290511"/>
                  <a:gd name="connsiteY4" fmla="*/ 0 h 7177515"/>
                  <a:gd name="connsiteX5" fmla="*/ 1408890 w 8290511"/>
                  <a:gd name="connsiteY5" fmla="*/ 622481 h 7177515"/>
                  <a:gd name="connsiteX6" fmla="*/ 1405958 w 8290511"/>
                  <a:gd name="connsiteY6" fmla="*/ 621525 h 71775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290511" h="7177515">
                    <a:moveTo>
                      <a:pt x="0" y="4931924"/>
                    </a:moveTo>
                    <a:lnTo>
                      <a:pt x="6884553" y="7177515"/>
                    </a:lnTo>
                    <a:lnTo>
                      <a:pt x="8290511" y="2867117"/>
                    </a:lnTo>
                    <a:lnTo>
                      <a:pt x="1867806" y="772170"/>
                    </a:lnTo>
                    <a:lnTo>
                      <a:pt x="1613720" y="0"/>
                    </a:lnTo>
                    <a:lnTo>
                      <a:pt x="1408890" y="622481"/>
                    </a:lnTo>
                    <a:lnTo>
                      <a:pt x="1405958" y="621525"/>
                    </a:lnTo>
                    <a:close/>
                  </a:path>
                </a:pathLst>
              </a:cu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GB"/>
              </a:p>
            </p:txBody>
          </p:sp>
          <p:sp>
            <p:nvSpPr>
              <p:cNvPr id="6" name="Subtítulo 4">
                <a:extLst>
                  <a:ext uri="{FF2B5EF4-FFF2-40B4-BE49-F238E27FC236}">
                    <a16:creationId xmlns:a16="http://schemas.microsoft.com/office/drawing/2014/main" id="{3BA37E56-DF83-36B4-AC6A-56A0EDCB131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891514" y="3434934"/>
                <a:ext cx="3601725" cy="2769989"/>
              </a:xfrm>
              <a:prstGeom prst="rect">
                <a:avLst/>
              </a:prstGeom>
              <a:ln>
                <a:noFill/>
              </a:ln>
            </p:spPr>
            <p:txBody>
              <a:bodyPr vert="horz" wrap="square" lIns="0" tIns="0" rIns="0" bIns="0" rtlCol="0" anchor="t">
                <a:spAutoFit/>
              </a:bodyPr>
              <a:lstStyle>
                <a:defPPr>
                  <a:defRPr lang="es-ES"/>
                </a:defPPr>
                <a:lvl1pPr indent="0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>
                    <a:solidFill>
                      <a:schemeClr val="bg1"/>
                    </a:solidFill>
                    <a:latin typeface="Nestle Text Book" pitchFamily="2" charset="0"/>
                  </a:defRPr>
                </a:lvl1pPr>
                <a:lvl2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400">
                    <a:solidFill>
                      <a:schemeClr val="bg1"/>
                    </a:solidFill>
                    <a:latin typeface="Nestle Text Book" pitchFamily="2" charset="0"/>
                  </a:defRPr>
                </a:lvl2pPr>
                <a:lvl3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200">
                    <a:solidFill>
                      <a:schemeClr val="bg1"/>
                    </a:solidFill>
                    <a:latin typeface="Nestle Text Book" pitchFamily="2" charset="0"/>
                  </a:defRPr>
                </a:lvl3pPr>
                <a:lvl4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>
                    <a:solidFill>
                      <a:schemeClr val="bg1"/>
                    </a:solidFill>
                    <a:latin typeface="Nestle Text Book" pitchFamily="2" charset="0"/>
                  </a:defRPr>
                </a:lvl4pPr>
                <a:lvl5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>
                    <a:solidFill>
                      <a:schemeClr val="bg1"/>
                    </a:solidFill>
                    <a:latin typeface="Nestle Text Book" pitchFamily="2" charset="0"/>
                  </a:defRPr>
                </a:lvl5pPr>
                <a:lvl6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/>
                </a:lvl6pPr>
                <a:lvl7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/>
                </a:lvl7pPr>
                <a:lvl8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/>
                </a:lvl8pPr>
                <a:lvl9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/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s-ES" sz="20000" b="1" u="none" strike="noStrike" kern="1200" cap="none" spc="0" normalizeH="0" baseline="0" noProof="0" dirty="0">
                    <a:ln>
                      <a:noFill/>
                    </a:ln>
                    <a:solidFill>
                      <a:schemeClr val="bg1">
                        <a:lumMod val="65000"/>
                        <a:alpha val="21389"/>
                      </a:schemeClr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01</a:t>
                </a:r>
              </a:p>
            </p:txBody>
          </p:sp>
          <p:sp>
            <p:nvSpPr>
              <p:cNvPr id="5" name="Subtítulo 4">
                <a:extLst>
                  <a:ext uri="{FF2B5EF4-FFF2-40B4-BE49-F238E27FC236}">
                    <a16:creationId xmlns:a16="http://schemas.microsoft.com/office/drawing/2014/main" id="{E2622432-4112-6370-3D2D-CB59825B853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544556" y="1291503"/>
                <a:ext cx="3757282" cy="1216615"/>
              </a:xfrm>
              <a:prstGeom prst="rect">
                <a:avLst/>
              </a:prstGeom>
              <a:ln>
                <a:noFill/>
              </a:ln>
            </p:spPr>
            <p:txBody>
              <a:bodyPr vert="horz" wrap="square" lIns="0" tIns="0" rIns="0" bIns="0" rtlCol="0" anchor="t">
                <a:spAutoFit/>
              </a:bodyPr>
              <a:lstStyle>
                <a:defPPr>
                  <a:defRPr lang="es-ES"/>
                </a:defPPr>
                <a:lvl1pPr indent="0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>
                    <a:solidFill>
                      <a:schemeClr val="bg1"/>
                    </a:solidFill>
                    <a:latin typeface="Nestle Text Book" pitchFamily="2" charset="0"/>
                  </a:defRPr>
                </a:lvl1pPr>
                <a:lvl2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400">
                    <a:solidFill>
                      <a:schemeClr val="bg1"/>
                    </a:solidFill>
                    <a:latin typeface="Nestle Text Book" pitchFamily="2" charset="0"/>
                  </a:defRPr>
                </a:lvl2pPr>
                <a:lvl3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200">
                    <a:solidFill>
                      <a:schemeClr val="bg1"/>
                    </a:solidFill>
                    <a:latin typeface="Nestle Text Book" pitchFamily="2" charset="0"/>
                  </a:defRPr>
                </a:lvl3pPr>
                <a:lvl4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>
                    <a:solidFill>
                      <a:schemeClr val="bg1"/>
                    </a:solidFill>
                    <a:latin typeface="Nestle Text Book" pitchFamily="2" charset="0"/>
                  </a:defRPr>
                </a:lvl4pPr>
                <a:lvl5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>
                    <a:solidFill>
                      <a:schemeClr val="bg1"/>
                    </a:solidFill>
                    <a:latin typeface="Nestle Text Book" pitchFamily="2" charset="0"/>
                  </a:defRPr>
                </a:lvl5pPr>
                <a:lvl6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/>
                </a:lvl6pPr>
                <a:lvl7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/>
                </a:lvl7pPr>
                <a:lvl8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/>
                </a:lvl8pPr>
                <a:lvl9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/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12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Thanks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again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for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everything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, </a:t>
                </a:r>
                <a:b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all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last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-minute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changes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and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special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requests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All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worked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very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well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and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we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are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happy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12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J.H - Marketing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Communication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Specialist</a:t>
                </a:r>
                <a:endParaRPr kumimoji="0" lang="es-ES" sz="160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1" name="Grupo 10">
              <a:extLst>
                <a:ext uri="{FF2B5EF4-FFF2-40B4-BE49-F238E27FC236}">
                  <a16:creationId xmlns:a16="http://schemas.microsoft.com/office/drawing/2014/main" id="{AA659D0A-52AB-4B18-94A8-0F155A82DFF7}"/>
                </a:ext>
              </a:extLst>
            </p:cNvPr>
            <p:cNvGrpSpPr/>
            <p:nvPr/>
          </p:nvGrpSpPr>
          <p:grpSpPr>
            <a:xfrm>
              <a:off x="9406015" y="-14233"/>
              <a:ext cx="9000030" cy="7177515"/>
              <a:chOff x="2482935" y="-54592"/>
              <a:chExt cx="9000030" cy="7177515"/>
            </a:xfrm>
          </p:grpSpPr>
          <p:sp>
            <p:nvSpPr>
              <p:cNvPr id="12" name="Forma libre 11">
                <a:extLst>
                  <a:ext uri="{FF2B5EF4-FFF2-40B4-BE49-F238E27FC236}">
                    <a16:creationId xmlns:a16="http://schemas.microsoft.com/office/drawing/2014/main" id="{891930D3-4E3A-B17F-1665-5D064CC7AA23}"/>
                  </a:ext>
                </a:extLst>
              </p:cNvPr>
              <p:cNvSpPr/>
              <p:nvPr/>
            </p:nvSpPr>
            <p:spPr>
              <a:xfrm rot="11883912" flipH="1">
                <a:off x="2482935" y="-54592"/>
                <a:ext cx="8290511" cy="7177515"/>
              </a:xfrm>
              <a:custGeom>
                <a:avLst/>
                <a:gdLst>
                  <a:gd name="connsiteX0" fmla="*/ 0 w 8290511"/>
                  <a:gd name="connsiteY0" fmla="*/ 4931924 h 7177515"/>
                  <a:gd name="connsiteX1" fmla="*/ 6884553 w 8290511"/>
                  <a:gd name="connsiteY1" fmla="*/ 7177515 h 7177515"/>
                  <a:gd name="connsiteX2" fmla="*/ 8290511 w 8290511"/>
                  <a:gd name="connsiteY2" fmla="*/ 2867117 h 7177515"/>
                  <a:gd name="connsiteX3" fmla="*/ 1867806 w 8290511"/>
                  <a:gd name="connsiteY3" fmla="*/ 772170 h 7177515"/>
                  <a:gd name="connsiteX4" fmla="*/ 1613720 w 8290511"/>
                  <a:gd name="connsiteY4" fmla="*/ 0 h 7177515"/>
                  <a:gd name="connsiteX5" fmla="*/ 1408890 w 8290511"/>
                  <a:gd name="connsiteY5" fmla="*/ 622481 h 7177515"/>
                  <a:gd name="connsiteX6" fmla="*/ 1405958 w 8290511"/>
                  <a:gd name="connsiteY6" fmla="*/ 621525 h 71775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290511" h="7177515">
                    <a:moveTo>
                      <a:pt x="0" y="4931924"/>
                    </a:moveTo>
                    <a:lnTo>
                      <a:pt x="6884553" y="7177515"/>
                    </a:lnTo>
                    <a:lnTo>
                      <a:pt x="8290511" y="2867117"/>
                    </a:lnTo>
                    <a:lnTo>
                      <a:pt x="1867806" y="772170"/>
                    </a:lnTo>
                    <a:lnTo>
                      <a:pt x="1613720" y="0"/>
                    </a:lnTo>
                    <a:lnTo>
                      <a:pt x="1408890" y="622481"/>
                    </a:lnTo>
                    <a:lnTo>
                      <a:pt x="1405958" y="621525"/>
                    </a:lnTo>
                    <a:close/>
                  </a:path>
                </a:pathLst>
              </a:cu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GB"/>
              </a:p>
            </p:txBody>
          </p:sp>
          <p:sp>
            <p:nvSpPr>
              <p:cNvPr id="13" name="Subtítulo 4">
                <a:extLst>
                  <a:ext uri="{FF2B5EF4-FFF2-40B4-BE49-F238E27FC236}">
                    <a16:creationId xmlns:a16="http://schemas.microsoft.com/office/drawing/2014/main" id="{3F168570-329C-7395-F0FC-FCAF8807727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881240" y="3434934"/>
                <a:ext cx="3601725" cy="2769989"/>
              </a:xfrm>
              <a:prstGeom prst="rect">
                <a:avLst/>
              </a:prstGeom>
              <a:ln>
                <a:noFill/>
              </a:ln>
            </p:spPr>
            <p:txBody>
              <a:bodyPr vert="horz" wrap="square" lIns="0" tIns="0" rIns="0" bIns="0" rtlCol="0" anchor="t">
                <a:spAutoFit/>
              </a:bodyPr>
              <a:lstStyle>
                <a:defPPr>
                  <a:defRPr lang="es-ES"/>
                </a:defPPr>
                <a:lvl1pPr indent="0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>
                    <a:solidFill>
                      <a:schemeClr val="bg1"/>
                    </a:solidFill>
                    <a:latin typeface="Nestle Text Book" pitchFamily="2" charset="0"/>
                  </a:defRPr>
                </a:lvl1pPr>
                <a:lvl2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400">
                    <a:solidFill>
                      <a:schemeClr val="bg1"/>
                    </a:solidFill>
                    <a:latin typeface="Nestle Text Book" pitchFamily="2" charset="0"/>
                  </a:defRPr>
                </a:lvl2pPr>
                <a:lvl3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200">
                    <a:solidFill>
                      <a:schemeClr val="bg1"/>
                    </a:solidFill>
                    <a:latin typeface="Nestle Text Book" pitchFamily="2" charset="0"/>
                  </a:defRPr>
                </a:lvl3pPr>
                <a:lvl4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>
                    <a:solidFill>
                      <a:schemeClr val="bg1"/>
                    </a:solidFill>
                    <a:latin typeface="Nestle Text Book" pitchFamily="2" charset="0"/>
                  </a:defRPr>
                </a:lvl4pPr>
                <a:lvl5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>
                    <a:solidFill>
                      <a:schemeClr val="bg1"/>
                    </a:solidFill>
                    <a:latin typeface="Nestle Text Book" pitchFamily="2" charset="0"/>
                  </a:defRPr>
                </a:lvl5pPr>
                <a:lvl6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/>
                </a:lvl6pPr>
                <a:lvl7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/>
                </a:lvl7pPr>
                <a:lvl8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/>
                </a:lvl8pPr>
                <a:lvl9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/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s-ES" sz="20000" b="1" u="none" strike="noStrike" kern="1200" cap="none" spc="0" normalizeH="0" baseline="0" noProof="0" dirty="0">
                    <a:ln>
                      <a:noFill/>
                    </a:ln>
                    <a:solidFill>
                      <a:schemeClr val="bg1">
                        <a:lumMod val="65000"/>
                        <a:alpha val="21389"/>
                      </a:schemeClr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02</a:t>
                </a:r>
              </a:p>
            </p:txBody>
          </p:sp>
          <p:sp>
            <p:nvSpPr>
              <p:cNvPr id="15" name="Subtítulo 4">
                <a:extLst>
                  <a:ext uri="{FF2B5EF4-FFF2-40B4-BE49-F238E27FC236}">
                    <a16:creationId xmlns:a16="http://schemas.microsoft.com/office/drawing/2014/main" id="{C7245910-00DE-7C98-CB9D-0BFBF370AAA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544556" y="1291503"/>
                <a:ext cx="4119075" cy="2576218"/>
              </a:xfrm>
              <a:prstGeom prst="rect">
                <a:avLst/>
              </a:prstGeom>
              <a:ln>
                <a:noFill/>
              </a:ln>
            </p:spPr>
            <p:txBody>
              <a:bodyPr vert="horz" wrap="square" lIns="0" tIns="0" rIns="0" bIns="0" rtlCol="0" anchor="t">
                <a:spAutoFit/>
              </a:bodyPr>
              <a:lstStyle>
                <a:defPPr>
                  <a:defRPr lang="es-ES"/>
                </a:defPPr>
                <a:lvl1pPr indent="0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>
                    <a:solidFill>
                      <a:schemeClr val="bg1"/>
                    </a:solidFill>
                    <a:latin typeface="Nestle Text Book" pitchFamily="2" charset="0"/>
                  </a:defRPr>
                </a:lvl1pPr>
                <a:lvl2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400">
                    <a:solidFill>
                      <a:schemeClr val="bg1"/>
                    </a:solidFill>
                    <a:latin typeface="Nestle Text Book" pitchFamily="2" charset="0"/>
                  </a:defRPr>
                </a:lvl2pPr>
                <a:lvl3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200">
                    <a:solidFill>
                      <a:schemeClr val="bg1"/>
                    </a:solidFill>
                    <a:latin typeface="Nestle Text Book" pitchFamily="2" charset="0"/>
                  </a:defRPr>
                </a:lvl3pPr>
                <a:lvl4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>
                    <a:solidFill>
                      <a:schemeClr val="bg1"/>
                    </a:solidFill>
                    <a:latin typeface="Nestle Text Book" pitchFamily="2" charset="0"/>
                  </a:defRPr>
                </a:lvl4pPr>
                <a:lvl5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>
                    <a:solidFill>
                      <a:schemeClr val="bg1"/>
                    </a:solidFill>
                    <a:latin typeface="Nestle Text Book" pitchFamily="2" charset="0"/>
                  </a:defRPr>
                </a:lvl5pPr>
                <a:lvl6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/>
                </a:lvl6pPr>
                <a:lvl7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/>
                </a:lvl7pPr>
                <a:lvl8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/>
                </a:lvl8pPr>
                <a:lvl9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/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12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On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behalf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of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Delonghi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Egypt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, I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would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like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b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to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express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my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sincere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appreciation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for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all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b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the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professional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input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we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got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from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ALO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Spain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12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Services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were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really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outstanding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that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results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b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in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the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success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of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the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event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that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was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really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appreciated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by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all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Delonghi’s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guests</a:t>
                </a:r>
                <a:r>
                  <a:rPr lang="es-ES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  <a:endParaRPr kumimoji="0" lang="es-ES" sz="160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12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Nader Samy -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Managing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Director Pioneer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Events</a:t>
                </a:r>
                <a:endParaRPr kumimoji="0" lang="es-ES" sz="160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12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endParaRPr kumimoji="0" lang="es-ES" sz="160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22" name="Grupo 21">
              <a:extLst>
                <a:ext uri="{FF2B5EF4-FFF2-40B4-BE49-F238E27FC236}">
                  <a16:creationId xmlns:a16="http://schemas.microsoft.com/office/drawing/2014/main" id="{524404BA-D83D-0CFC-0A61-4841B274F375}"/>
                </a:ext>
              </a:extLst>
            </p:cNvPr>
            <p:cNvGrpSpPr/>
            <p:nvPr/>
          </p:nvGrpSpPr>
          <p:grpSpPr>
            <a:xfrm>
              <a:off x="17029194" y="-54592"/>
              <a:ext cx="9010304" cy="7177515"/>
              <a:chOff x="2482935" y="-54592"/>
              <a:chExt cx="9010304" cy="7177515"/>
            </a:xfrm>
          </p:grpSpPr>
          <p:sp>
            <p:nvSpPr>
              <p:cNvPr id="23" name="Forma libre 22">
                <a:extLst>
                  <a:ext uri="{FF2B5EF4-FFF2-40B4-BE49-F238E27FC236}">
                    <a16:creationId xmlns:a16="http://schemas.microsoft.com/office/drawing/2014/main" id="{BCDD237C-E8D9-8CB9-95F5-B34D5E102FA3}"/>
                  </a:ext>
                </a:extLst>
              </p:cNvPr>
              <p:cNvSpPr/>
              <p:nvPr/>
            </p:nvSpPr>
            <p:spPr>
              <a:xfrm rot="11883912" flipH="1">
                <a:off x="2482935" y="-54592"/>
                <a:ext cx="8290511" cy="7177515"/>
              </a:xfrm>
              <a:custGeom>
                <a:avLst/>
                <a:gdLst>
                  <a:gd name="connsiteX0" fmla="*/ 0 w 8290511"/>
                  <a:gd name="connsiteY0" fmla="*/ 4931924 h 7177515"/>
                  <a:gd name="connsiteX1" fmla="*/ 6884553 w 8290511"/>
                  <a:gd name="connsiteY1" fmla="*/ 7177515 h 7177515"/>
                  <a:gd name="connsiteX2" fmla="*/ 8290511 w 8290511"/>
                  <a:gd name="connsiteY2" fmla="*/ 2867117 h 7177515"/>
                  <a:gd name="connsiteX3" fmla="*/ 1867806 w 8290511"/>
                  <a:gd name="connsiteY3" fmla="*/ 772170 h 7177515"/>
                  <a:gd name="connsiteX4" fmla="*/ 1613720 w 8290511"/>
                  <a:gd name="connsiteY4" fmla="*/ 0 h 7177515"/>
                  <a:gd name="connsiteX5" fmla="*/ 1408890 w 8290511"/>
                  <a:gd name="connsiteY5" fmla="*/ 622481 h 7177515"/>
                  <a:gd name="connsiteX6" fmla="*/ 1405958 w 8290511"/>
                  <a:gd name="connsiteY6" fmla="*/ 621525 h 71775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290511" h="7177515">
                    <a:moveTo>
                      <a:pt x="0" y="4931924"/>
                    </a:moveTo>
                    <a:lnTo>
                      <a:pt x="6884553" y="7177515"/>
                    </a:lnTo>
                    <a:lnTo>
                      <a:pt x="8290511" y="2867117"/>
                    </a:lnTo>
                    <a:lnTo>
                      <a:pt x="1867806" y="772170"/>
                    </a:lnTo>
                    <a:lnTo>
                      <a:pt x="1613720" y="0"/>
                    </a:lnTo>
                    <a:lnTo>
                      <a:pt x="1408890" y="622481"/>
                    </a:lnTo>
                    <a:lnTo>
                      <a:pt x="1405958" y="621525"/>
                    </a:lnTo>
                    <a:close/>
                  </a:path>
                </a:pathLst>
              </a:cu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GB"/>
              </a:p>
            </p:txBody>
          </p:sp>
          <p:sp>
            <p:nvSpPr>
              <p:cNvPr id="24" name="Subtítulo 4">
                <a:extLst>
                  <a:ext uri="{FF2B5EF4-FFF2-40B4-BE49-F238E27FC236}">
                    <a16:creationId xmlns:a16="http://schemas.microsoft.com/office/drawing/2014/main" id="{D388E767-1DEF-FF67-DABA-F5298F3B0E7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891514" y="3404112"/>
                <a:ext cx="3601725" cy="2769989"/>
              </a:xfrm>
              <a:prstGeom prst="rect">
                <a:avLst/>
              </a:prstGeom>
              <a:ln>
                <a:noFill/>
              </a:ln>
            </p:spPr>
            <p:txBody>
              <a:bodyPr vert="horz" wrap="square" lIns="0" tIns="0" rIns="0" bIns="0" rtlCol="0" anchor="t">
                <a:spAutoFit/>
              </a:bodyPr>
              <a:lstStyle>
                <a:defPPr>
                  <a:defRPr lang="es-ES"/>
                </a:defPPr>
                <a:lvl1pPr indent="0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>
                    <a:solidFill>
                      <a:schemeClr val="bg1"/>
                    </a:solidFill>
                    <a:latin typeface="Nestle Text Book" pitchFamily="2" charset="0"/>
                  </a:defRPr>
                </a:lvl1pPr>
                <a:lvl2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400">
                    <a:solidFill>
                      <a:schemeClr val="bg1"/>
                    </a:solidFill>
                    <a:latin typeface="Nestle Text Book" pitchFamily="2" charset="0"/>
                  </a:defRPr>
                </a:lvl2pPr>
                <a:lvl3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200">
                    <a:solidFill>
                      <a:schemeClr val="bg1"/>
                    </a:solidFill>
                    <a:latin typeface="Nestle Text Book" pitchFamily="2" charset="0"/>
                  </a:defRPr>
                </a:lvl3pPr>
                <a:lvl4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>
                    <a:solidFill>
                      <a:schemeClr val="bg1"/>
                    </a:solidFill>
                    <a:latin typeface="Nestle Text Book" pitchFamily="2" charset="0"/>
                  </a:defRPr>
                </a:lvl4pPr>
                <a:lvl5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>
                    <a:solidFill>
                      <a:schemeClr val="bg1"/>
                    </a:solidFill>
                    <a:latin typeface="Nestle Text Book" pitchFamily="2" charset="0"/>
                  </a:defRPr>
                </a:lvl5pPr>
                <a:lvl6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/>
                </a:lvl6pPr>
                <a:lvl7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/>
                </a:lvl7pPr>
                <a:lvl8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/>
                </a:lvl8pPr>
                <a:lvl9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/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s-ES" sz="20000" b="1" u="none" strike="noStrike" kern="1200" cap="none" spc="0" normalizeH="0" baseline="0" noProof="0" dirty="0">
                    <a:ln>
                      <a:noFill/>
                    </a:ln>
                    <a:solidFill>
                      <a:schemeClr val="bg1">
                        <a:lumMod val="65000"/>
                        <a:alpha val="21389"/>
                      </a:schemeClr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03</a:t>
                </a:r>
              </a:p>
            </p:txBody>
          </p:sp>
          <p:sp>
            <p:nvSpPr>
              <p:cNvPr id="25" name="Subtítulo 4">
                <a:extLst>
                  <a:ext uri="{FF2B5EF4-FFF2-40B4-BE49-F238E27FC236}">
                    <a16:creationId xmlns:a16="http://schemas.microsoft.com/office/drawing/2014/main" id="{24899852-F3F0-31E7-3893-04CF054E0F9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544556" y="1291503"/>
                <a:ext cx="6042814" cy="3698641"/>
              </a:xfrm>
              <a:prstGeom prst="rect">
                <a:avLst/>
              </a:prstGeom>
              <a:ln>
                <a:noFill/>
              </a:ln>
            </p:spPr>
            <p:txBody>
              <a:bodyPr vert="horz" wrap="square" lIns="0" tIns="0" rIns="0" bIns="0" rtlCol="0" anchor="t">
                <a:spAutoFit/>
              </a:bodyPr>
              <a:lstStyle>
                <a:defPPr>
                  <a:defRPr lang="es-ES"/>
                </a:defPPr>
                <a:lvl1pPr indent="0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>
                    <a:solidFill>
                      <a:schemeClr val="bg1"/>
                    </a:solidFill>
                    <a:latin typeface="Nestle Text Book" pitchFamily="2" charset="0"/>
                  </a:defRPr>
                </a:lvl1pPr>
                <a:lvl2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400">
                    <a:solidFill>
                      <a:schemeClr val="bg1"/>
                    </a:solidFill>
                    <a:latin typeface="Nestle Text Book" pitchFamily="2" charset="0"/>
                  </a:defRPr>
                </a:lvl2pPr>
                <a:lvl3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200">
                    <a:solidFill>
                      <a:schemeClr val="bg1"/>
                    </a:solidFill>
                    <a:latin typeface="Nestle Text Book" pitchFamily="2" charset="0"/>
                  </a:defRPr>
                </a:lvl3pPr>
                <a:lvl4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>
                    <a:solidFill>
                      <a:schemeClr val="bg1"/>
                    </a:solidFill>
                    <a:latin typeface="Nestle Text Book" pitchFamily="2" charset="0"/>
                  </a:defRPr>
                </a:lvl4pPr>
                <a:lvl5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>
                    <a:solidFill>
                      <a:schemeClr val="bg1"/>
                    </a:solidFill>
                    <a:latin typeface="Nestle Text Book" pitchFamily="2" charset="0"/>
                  </a:defRPr>
                </a:lvl5pPr>
                <a:lvl6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/>
                </a:lvl6pPr>
                <a:lvl7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/>
                </a:lvl7pPr>
                <a:lvl8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/>
                </a:lvl8pPr>
                <a:lvl9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/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12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lang="es-ES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I </a:t>
                </a:r>
                <a:r>
                  <a:rPr lang="es-ES" sz="16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met</a:t>
                </a:r>
                <a:r>
                  <a:rPr lang="es-ES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ALO </a:t>
                </a:r>
                <a:r>
                  <a:rPr lang="es-ES" sz="16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Spain</a:t>
                </a:r>
                <a:r>
                  <a:rPr lang="es-ES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s-ES" sz="16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for</a:t>
                </a:r>
                <a:r>
                  <a:rPr lang="es-ES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s-ES" sz="16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the</a:t>
                </a:r>
                <a:r>
                  <a:rPr lang="es-ES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s-ES" sz="16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first</a:t>
                </a:r>
                <a:r>
                  <a:rPr lang="es-ES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time in 2014 </a:t>
                </a:r>
                <a:r>
                  <a:rPr lang="es-ES" sz="16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when</a:t>
                </a:r>
                <a:r>
                  <a:rPr lang="es-ES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I </a:t>
                </a:r>
                <a:r>
                  <a:rPr lang="es-ES" sz="16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was</a:t>
                </a:r>
                <a:r>
                  <a:rPr lang="es-ES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s-ES" sz="16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working</a:t>
                </a:r>
                <a:r>
                  <a:rPr lang="es-ES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 as </a:t>
                </a:r>
                <a:r>
                  <a:rPr lang="es-ES" sz="16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the</a:t>
                </a:r>
                <a:r>
                  <a:rPr lang="es-ES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s-ES" sz="16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cruise</a:t>
                </a:r>
                <a:r>
                  <a:rPr lang="es-ES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manager </a:t>
                </a:r>
                <a:r>
                  <a:rPr lang="es-ES" sz="16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for</a:t>
                </a:r>
                <a:r>
                  <a:rPr lang="es-ES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a </a:t>
                </a:r>
                <a:r>
                  <a:rPr lang="es-ES" sz="16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Turkish</a:t>
                </a:r>
                <a:r>
                  <a:rPr lang="es-ES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tour </a:t>
                </a:r>
                <a:r>
                  <a:rPr lang="es-ES" sz="16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operator</a:t>
                </a:r>
                <a:r>
                  <a:rPr lang="es-ES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. </a:t>
                </a:r>
                <a:r>
                  <a:rPr lang="es-ES" sz="16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That</a:t>
                </a:r>
                <a:r>
                  <a:rPr lang="es-ES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time I </a:t>
                </a:r>
                <a:r>
                  <a:rPr lang="es-ES" sz="16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needed</a:t>
                </a:r>
                <a:r>
                  <a:rPr lang="es-ES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a </a:t>
                </a:r>
                <a:r>
                  <a:rPr lang="es-ES" sz="16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partner</a:t>
                </a:r>
                <a:r>
                  <a:rPr lang="es-ES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in </a:t>
                </a:r>
                <a:r>
                  <a:rPr lang="es-ES" sz="16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Spain</a:t>
                </a:r>
                <a:r>
                  <a:rPr lang="es-ES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and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through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some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references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we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got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in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contact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Now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10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years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later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and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having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my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own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business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we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are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still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having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a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great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cooperation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together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Nothing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has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changed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in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the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past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10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years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and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the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services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provided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have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always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been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excellent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While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speaking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about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excellent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service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I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need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to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mention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the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names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of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Marion Richard (DMC Director) and Sandra Ramon (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Alo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Congress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Managing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Director).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Both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of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them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(Sandra, 2014-2020 and Marion 2014-present)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have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always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been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great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and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supportive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If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it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isn't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because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of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me,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it's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because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of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them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why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we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have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such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a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great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cooperation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with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ALO :)))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Jokes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aside,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it's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a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pleasure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 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working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with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Alo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Spain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 Hope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for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many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years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to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come!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12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Onur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Abacı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 -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Owner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-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Touron</a:t>
                </a:r>
                <a:endParaRPr kumimoji="0" lang="es-ES" sz="160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27" name="Grupo 26">
              <a:extLst>
                <a:ext uri="{FF2B5EF4-FFF2-40B4-BE49-F238E27FC236}">
                  <a16:creationId xmlns:a16="http://schemas.microsoft.com/office/drawing/2014/main" id="{57458E79-8565-474D-F20C-7C6647084CE1}"/>
                </a:ext>
              </a:extLst>
            </p:cNvPr>
            <p:cNvGrpSpPr/>
            <p:nvPr/>
          </p:nvGrpSpPr>
          <p:grpSpPr>
            <a:xfrm>
              <a:off x="24660821" y="-54592"/>
              <a:ext cx="8981429" cy="7177515"/>
              <a:chOff x="2482935" y="-54592"/>
              <a:chExt cx="8981429" cy="7177515"/>
            </a:xfrm>
          </p:grpSpPr>
          <p:sp>
            <p:nvSpPr>
              <p:cNvPr id="28" name="Forma libre 27">
                <a:extLst>
                  <a:ext uri="{FF2B5EF4-FFF2-40B4-BE49-F238E27FC236}">
                    <a16:creationId xmlns:a16="http://schemas.microsoft.com/office/drawing/2014/main" id="{2E989DE5-A553-6A5F-8FFC-138A6FE55B76}"/>
                  </a:ext>
                </a:extLst>
              </p:cNvPr>
              <p:cNvSpPr/>
              <p:nvPr/>
            </p:nvSpPr>
            <p:spPr>
              <a:xfrm rot="11883912" flipH="1">
                <a:off x="2482935" y="-54592"/>
                <a:ext cx="8290511" cy="7177515"/>
              </a:xfrm>
              <a:custGeom>
                <a:avLst/>
                <a:gdLst>
                  <a:gd name="connsiteX0" fmla="*/ 0 w 8290511"/>
                  <a:gd name="connsiteY0" fmla="*/ 4931924 h 7177515"/>
                  <a:gd name="connsiteX1" fmla="*/ 6884553 w 8290511"/>
                  <a:gd name="connsiteY1" fmla="*/ 7177515 h 7177515"/>
                  <a:gd name="connsiteX2" fmla="*/ 8290511 w 8290511"/>
                  <a:gd name="connsiteY2" fmla="*/ 2867117 h 7177515"/>
                  <a:gd name="connsiteX3" fmla="*/ 1867806 w 8290511"/>
                  <a:gd name="connsiteY3" fmla="*/ 772170 h 7177515"/>
                  <a:gd name="connsiteX4" fmla="*/ 1613720 w 8290511"/>
                  <a:gd name="connsiteY4" fmla="*/ 0 h 7177515"/>
                  <a:gd name="connsiteX5" fmla="*/ 1408890 w 8290511"/>
                  <a:gd name="connsiteY5" fmla="*/ 622481 h 7177515"/>
                  <a:gd name="connsiteX6" fmla="*/ 1405958 w 8290511"/>
                  <a:gd name="connsiteY6" fmla="*/ 621525 h 71775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290511" h="7177515">
                    <a:moveTo>
                      <a:pt x="0" y="4931924"/>
                    </a:moveTo>
                    <a:lnTo>
                      <a:pt x="6884553" y="7177515"/>
                    </a:lnTo>
                    <a:lnTo>
                      <a:pt x="8290511" y="2867117"/>
                    </a:lnTo>
                    <a:lnTo>
                      <a:pt x="1867806" y="772170"/>
                    </a:lnTo>
                    <a:lnTo>
                      <a:pt x="1613720" y="0"/>
                    </a:lnTo>
                    <a:lnTo>
                      <a:pt x="1408890" y="622481"/>
                    </a:lnTo>
                    <a:lnTo>
                      <a:pt x="1405958" y="621525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GB" dirty="0"/>
              </a:p>
            </p:txBody>
          </p:sp>
          <p:sp>
            <p:nvSpPr>
              <p:cNvPr id="29" name="Subtítulo 4">
                <a:extLst>
                  <a:ext uri="{FF2B5EF4-FFF2-40B4-BE49-F238E27FC236}">
                    <a16:creationId xmlns:a16="http://schemas.microsoft.com/office/drawing/2014/main" id="{8FFACD8C-A453-0EA1-4DD6-1575AF7E0F2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862639" y="3444078"/>
                <a:ext cx="3601725" cy="2769989"/>
              </a:xfrm>
              <a:prstGeom prst="rect">
                <a:avLst/>
              </a:prstGeom>
              <a:ln>
                <a:noFill/>
              </a:ln>
            </p:spPr>
            <p:txBody>
              <a:bodyPr vert="horz" wrap="square" lIns="0" tIns="0" rIns="0" bIns="0" rtlCol="0" anchor="t">
                <a:spAutoFit/>
              </a:bodyPr>
              <a:lstStyle>
                <a:defPPr>
                  <a:defRPr lang="es-ES"/>
                </a:defPPr>
                <a:lvl1pPr indent="0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>
                    <a:solidFill>
                      <a:schemeClr val="bg1"/>
                    </a:solidFill>
                    <a:latin typeface="Nestle Text Book" pitchFamily="2" charset="0"/>
                  </a:defRPr>
                </a:lvl1pPr>
                <a:lvl2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400">
                    <a:solidFill>
                      <a:schemeClr val="bg1"/>
                    </a:solidFill>
                    <a:latin typeface="Nestle Text Book" pitchFamily="2" charset="0"/>
                  </a:defRPr>
                </a:lvl2pPr>
                <a:lvl3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200">
                    <a:solidFill>
                      <a:schemeClr val="bg1"/>
                    </a:solidFill>
                    <a:latin typeface="Nestle Text Book" pitchFamily="2" charset="0"/>
                  </a:defRPr>
                </a:lvl3pPr>
                <a:lvl4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>
                    <a:solidFill>
                      <a:schemeClr val="bg1"/>
                    </a:solidFill>
                    <a:latin typeface="Nestle Text Book" pitchFamily="2" charset="0"/>
                  </a:defRPr>
                </a:lvl4pPr>
                <a:lvl5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>
                    <a:solidFill>
                      <a:schemeClr val="bg1"/>
                    </a:solidFill>
                    <a:latin typeface="Nestle Text Book" pitchFamily="2" charset="0"/>
                  </a:defRPr>
                </a:lvl5pPr>
                <a:lvl6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/>
                </a:lvl6pPr>
                <a:lvl7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/>
                </a:lvl7pPr>
                <a:lvl8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/>
                </a:lvl8pPr>
                <a:lvl9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/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s-ES" sz="20000" b="1" u="none" strike="noStrike" kern="1200" cap="none" spc="0" normalizeH="0" baseline="0" noProof="0" dirty="0">
                    <a:ln>
                      <a:noFill/>
                    </a:ln>
                    <a:solidFill>
                      <a:schemeClr val="bg1">
                        <a:lumMod val="65000"/>
                        <a:alpha val="21389"/>
                      </a:schemeClr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04</a:t>
                </a:r>
              </a:p>
            </p:txBody>
          </p:sp>
          <p:sp>
            <p:nvSpPr>
              <p:cNvPr id="30" name="Subtítulo 4">
                <a:extLst>
                  <a:ext uri="{FF2B5EF4-FFF2-40B4-BE49-F238E27FC236}">
                    <a16:creationId xmlns:a16="http://schemas.microsoft.com/office/drawing/2014/main" id="{A130C0AC-35D2-E698-FB75-79EF7F09339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544555" y="1291503"/>
                <a:ext cx="4724161" cy="2723759"/>
              </a:xfrm>
              <a:prstGeom prst="rect">
                <a:avLst/>
              </a:prstGeom>
              <a:ln>
                <a:noFill/>
              </a:ln>
            </p:spPr>
            <p:txBody>
              <a:bodyPr vert="horz" wrap="square" lIns="0" tIns="0" rIns="0" bIns="0" rtlCol="0" anchor="t">
                <a:spAutoFit/>
              </a:bodyPr>
              <a:lstStyle>
                <a:defPPr>
                  <a:defRPr lang="es-ES"/>
                </a:defPPr>
                <a:lvl1pPr indent="0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>
                    <a:solidFill>
                      <a:schemeClr val="bg1"/>
                    </a:solidFill>
                    <a:latin typeface="Nestle Text Book" pitchFamily="2" charset="0"/>
                  </a:defRPr>
                </a:lvl1pPr>
                <a:lvl2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400">
                    <a:solidFill>
                      <a:schemeClr val="bg1"/>
                    </a:solidFill>
                    <a:latin typeface="Nestle Text Book" pitchFamily="2" charset="0"/>
                  </a:defRPr>
                </a:lvl2pPr>
                <a:lvl3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200">
                    <a:solidFill>
                      <a:schemeClr val="bg1"/>
                    </a:solidFill>
                    <a:latin typeface="Nestle Text Book" pitchFamily="2" charset="0"/>
                  </a:defRPr>
                </a:lvl3pPr>
                <a:lvl4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>
                    <a:solidFill>
                      <a:schemeClr val="bg1"/>
                    </a:solidFill>
                    <a:latin typeface="Nestle Text Book" pitchFamily="2" charset="0"/>
                  </a:defRPr>
                </a:lvl4pPr>
                <a:lvl5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>
                    <a:solidFill>
                      <a:schemeClr val="bg1"/>
                    </a:solidFill>
                    <a:latin typeface="Nestle Text Book" pitchFamily="2" charset="0"/>
                  </a:defRPr>
                </a:lvl5pPr>
                <a:lvl6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/>
                </a:lvl6pPr>
                <a:lvl7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/>
                </a:lvl7pPr>
                <a:lvl8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/>
                </a:lvl8pPr>
                <a:lvl9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/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12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It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was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a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great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experience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to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work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with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Alo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Spain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, Marion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was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so cooperative,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professional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,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facilitate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everything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and so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patient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to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answer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all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questions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and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discuss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every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single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detail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and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following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up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with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her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team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to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make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sure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that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we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received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the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highest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standard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of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service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Thank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you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for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everything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and hope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to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have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more and more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successful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groups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in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Spain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12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Dina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Elsayed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- Key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Account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Manager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World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Round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Travel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12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endParaRPr kumimoji="0" lang="es-ES" sz="1600" u="none" strike="noStrike" kern="120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36" name="Grupo 35">
              <a:extLst>
                <a:ext uri="{FF2B5EF4-FFF2-40B4-BE49-F238E27FC236}">
                  <a16:creationId xmlns:a16="http://schemas.microsoft.com/office/drawing/2014/main" id="{F6D1BD01-E646-F6C9-8425-5CACD6A61159}"/>
                </a:ext>
              </a:extLst>
            </p:cNvPr>
            <p:cNvGrpSpPr/>
            <p:nvPr/>
          </p:nvGrpSpPr>
          <p:grpSpPr>
            <a:xfrm>
              <a:off x="32300915" y="-54592"/>
              <a:ext cx="9019929" cy="7177515"/>
              <a:chOff x="2482935" y="-54592"/>
              <a:chExt cx="9019929" cy="7177515"/>
            </a:xfrm>
          </p:grpSpPr>
          <p:sp>
            <p:nvSpPr>
              <p:cNvPr id="37" name="Forma libre 36">
                <a:extLst>
                  <a:ext uri="{FF2B5EF4-FFF2-40B4-BE49-F238E27FC236}">
                    <a16:creationId xmlns:a16="http://schemas.microsoft.com/office/drawing/2014/main" id="{B647B4CC-FD58-9CDF-CAC4-DF17FF4C79C2}"/>
                  </a:ext>
                </a:extLst>
              </p:cNvPr>
              <p:cNvSpPr/>
              <p:nvPr/>
            </p:nvSpPr>
            <p:spPr>
              <a:xfrm rot="11883912" flipH="1">
                <a:off x="2482935" y="-54592"/>
                <a:ext cx="8290511" cy="7177515"/>
              </a:xfrm>
              <a:custGeom>
                <a:avLst/>
                <a:gdLst>
                  <a:gd name="connsiteX0" fmla="*/ 0 w 8290511"/>
                  <a:gd name="connsiteY0" fmla="*/ 4931924 h 7177515"/>
                  <a:gd name="connsiteX1" fmla="*/ 6884553 w 8290511"/>
                  <a:gd name="connsiteY1" fmla="*/ 7177515 h 7177515"/>
                  <a:gd name="connsiteX2" fmla="*/ 8290511 w 8290511"/>
                  <a:gd name="connsiteY2" fmla="*/ 2867117 h 7177515"/>
                  <a:gd name="connsiteX3" fmla="*/ 1867806 w 8290511"/>
                  <a:gd name="connsiteY3" fmla="*/ 772170 h 7177515"/>
                  <a:gd name="connsiteX4" fmla="*/ 1613720 w 8290511"/>
                  <a:gd name="connsiteY4" fmla="*/ 0 h 7177515"/>
                  <a:gd name="connsiteX5" fmla="*/ 1408890 w 8290511"/>
                  <a:gd name="connsiteY5" fmla="*/ 622481 h 7177515"/>
                  <a:gd name="connsiteX6" fmla="*/ 1405958 w 8290511"/>
                  <a:gd name="connsiteY6" fmla="*/ 621525 h 71775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290511" h="7177515">
                    <a:moveTo>
                      <a:pt x="0" y="4931924"/>
                    </a:moveTo>
                    <a:lnTo>
                      <a:pt x="6884553" y="7177515"/>
                    </a:lnTo>
                    <a:lnTo>
                      <a:pt x="8290511" y="2867117"/>
                    </a:lnTo>
                    <a:lnTo>
                      <a:pt x="1867806" y="772170"/>
                    </a:lnTo>
                    <a:lnTo>
                      <a:pt x="1613720" y="0"/>
                    </a:lnTo>
                    <a:lnTo>
                      <a:pt x="1408890" y="622481"/>
                    </a:lnTo>
                    <a:lnTo>
                      <a:pt x="1405958" y="621525"/>
                    </a:lnTo>
                    <a:close/>
                  </a:path>
                </a:pathLst>
              </a:cu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GB" dirty="0"/>
              </a:p>
            </p:txBody>
          </p:sp>
          <p:sp>
            <p:nvSpPr>
              <p:cNvPr id="38" name="Subtítulo 4">
                <a:extLst>
                  <a:ext uri="{FF2B5EF4-FFF2-40B4-BE49-F238E27FC236}">
                    <a16:creationId xmlns:a16="http://schemas.microsoft.com/office/drawing/2014/main" id="{0AABC3E2-1304-B29A-6315-96A6EDC1B4B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901139" y="3444078"/>
                <a:ext cx="3601725" cy="2769989"/>
              </a:xfrm>
              <a:prstGeom prst="rect">
                <a:avLst/>
              </a:prstGeom>
              <a:ln>
                <a:noFill/>
              </a:ln>
            </p:spPr>
            <p:txBody>
              <a:bodyPr vert="horz" wrap="square" lIns="0" tIns="0" rIns="0" bIns="0" rtlCol="0" anchor="t">
                <a:spAutoFit/>
              </a:bodyPr>
              <a:lstStyle>
                <a:defPPr>
                  <a:defRPr lang="es-ES"/>
                </a:defPPr>
                <a:lvl1pPr indent="0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>
                    <a:solidFill>
                      <a:schemeClr val="bg1"/>
                    </a:solidFill>
                    <a:latin typeface="Nestle Text Book" pitchFamily="2" charset="0"/>
                  </a:defRPr>
                </a:lvl1pPr>
                <a:lvl2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400">
                    <a:solidFill>
                      <a:schemeClr val="bg1"/>
                    </a:solidFill>
                    <a:latin typeface="Nestle Text Book" pitchFamily="2" charset="0"/>
                  </a:defRPr>
                </a:lvl2pPr>
                <a:lvl3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200">
                    <a:solidFill>
                      <a:schemeClr val="bg1"/>
                    </a:solidFill>
                    <a:latin typeface="Nestle Text Book" pitchFamily="2" charset="0"/>
                  </a:defRPr>
                </a:lvl3pPr>
                <a:lvl4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>
                    <a:solidFill>
                      <a:schemeClr val="bg1"/>
                    </a:solidFill>
                    <a:latin typeface="Nestle Text Book" pitchFamily="2" charset="0"/>
                  </a:defRPr>
                </a:lvl4pPr>
                <a:lvl5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>
                    <a:solidFill>
                      <a:schemeClr val="bg1"/>
                    </a:solidFill>
                    <a:latin typeface="Nestle Text Book" pitchFamily="2" charset="0"/>
                  </a:defRPr>
                </a:lvl5pPr>
                <a:lvl6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/>
                </a:lvl6pPr>
                <a:lvl7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/>
                </a:lvl7pPr>
                <a:lvl8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/>
                </a:lvl8pPr>
                <a:lvl9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/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s-ES" sz="20000" b="1" u="none" strike="noStrike" kern="1200" cap="none" spc="0" normalizeH="0" baseline="0" noProof="0" dirty="0">
                    <a:ln>
                      <a:noFill/>
                    </a:ln>
                    <a:solidFill>
                      <a:schemeClr val="bg1">
                        <a:lumMod val="65000"/>
                        <a:alpha val="21389"/>
                      </a:schemeClr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05</a:t>
                </a:r>
              </a:p>
            </p:txBody>
          </p:sp>
          <p:sp>
            <p:nvSpPr>
              <p:cNvPr id="39" name="Subtítulo 4">
                <a:extLst>
                  <a:ext uri="{FF2B5EF4-FFF2-40B4-BE49-F238E27FC236}">
                    <a16:creationId xmlns:a16="http://schemas.microsoft.com/office/drawing/2014/main" id="{200E96B7-D3EC-796B-8DC4-BB592885078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544555" y="1291503"/>
                <a:ext cx="5064026" cy="2576218"/>
              </a:xfrm>
              <a:prstGeom prst="rect">
                <a:avLst/>
              </a:prstGeom>
              <a:ln>
                <a:noFill/>
              </a:ln>
            </p:spPr>
            <p:txBody>
              <a:bodyPr vert="horz" wrap="square" lIns="0" tIns="0" rIns="0" bIns="0" rtlCol="0" anchor="t">
                <a:spAutoFit/>
              </a:bodyPr>
              <a:lstStyle>
                <a:defPPr>
                  <a:defRPr lang="es-ES"/>
                </a:defPPr>
                <a:lvl1pPr indent="0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>
                    <a:solidFill>
                      <a:schemeClr val="bg1"/>
                    </a:solidFill>
                    <a:latin typeface="Nestle Text Book" pitchFamily="2" charset="0"/>
                  </a:defRPr>
                </a:lvl1pPr>
                <a:lvl2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400">
                    <a:solidFill>
                      <a:schemeClr val="bg1"/>
                    </a:solidFill>
                    <a:latin typeface="Nestle Text Book" pitchFamily="2" charset="0"/>
                  </a:defRPr>
                </a:lvl2pPr>
                <a:lvl3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200">
                    <a:solidFill>
                      <a:schemeClr val="bg1"/>
                    </a:solidFill>
                    <a:latin typeface="Nestle Text Book" pitchFamily="2" charset="0"/>
                  </a:defRPr>
                </a:lvl3pPr>
                <a:lvl4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>
                    <a:solidFill>
                      <a:schemeClr val="bg1"/>
                    </a:solidFill>
                    <a:latin typeface="Nestle Text Book" pitchFamily="2" charset="0"/>
                  </a:defRPr>
                </a:lvl4pPr>
                <a:lvl5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>
                    <a:solidFill>
                      <a:schemeClr val="bg1"/>
                    </a:solidFill>
                    <a:latin typeface="Nestle Text Book" pitchFamily="2" charset="0"/>
                  </a:defRPr>
                </a:lvl5pPr>
                <a:lvl6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/>
                </a:lvl6pPr>
                <a:lvl7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/>
                </a:lvl7pPr>
                <a:lvl8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/>
                </a:lvl8pPr>
                <a:lvl9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/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12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I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have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been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working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with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Alo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Spain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DMC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for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almost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10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years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12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We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have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organized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more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than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100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groups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from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5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pax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to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b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500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pax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They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are more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than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a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dmc.Well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experienced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game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changers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and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high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level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solution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maker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You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dont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fell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like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working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with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another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dmc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DMC  in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spain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after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you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experience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them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12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Gökhan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Çoktan</a:t>
                </a:r>
                <a:r>
                  <a:rPr lang="es-ES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-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Outgoing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Events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and Incentive Manager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12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endParaRPr kumimoji="0" lang="es-ES" sz="160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41" name="Grupo 40">
              <a:extLst>
                <a:ext uri="{FF2B5EF4-FFF2-40B4-BE49-F238E27FC236}">
                  <a16:creationId xmlns:a16="http://schemas.microsoft.com/office/drawing/2014/main" id="{9041ECE2-43A9-7C87-1FCF-4EAE92E7DCA7}"/>
                </a:ext>
              </a:extLst>
            </p:cNvPr>
            <p:cNvGrpSpPr/>
            <p:nvPr/>
          </p:nvGrpSpPr>
          <p:grpSpPr>
            <a:xfrm>
              <a:off x="39921895" y="-54592"/>
              <a:ext cx="8981429" cy="7177515"/>
              <a:chOff x="2482935" y="-54592"/>
              <a:chExt cx="8981429" cy="7177515"/>
            </a:xfrm>
          </p:grpSpPr>
          <p:sp>
            <p:nvSpPr>
              <p:cNvPr id="42" name="Forma libre 41">
                <a:extLst>
                  <a:ext uri="{FF2B5EF4-FFF2-40B4-BE49-F238E27FC236}">
                    <a16:creationId xmlns:a16="http://schemas.microsoft.com/office/drawing/2014/main" id="{F66FB1A7-ABBD-3B9F-3E4C-729C534EBC97}"/>
                  </a:ext>
                </a:extLst>
              </p:cNvPr>
              <p:cNvSpPr/>
              <p:nvPr/>
            </p:nvSpPr>
            <p:spPr>
              <a:xfrm rot="11883912" flipH="1">
                <a:off x="2482935" y="-54592"/>
                <a:ext cx="8290511" cy="7177515"/>
              </a:xfrm>
              <a:custGeom>
                <a:avLst/>
                <a:gdLst>
                  <a:gd name="connsiteX0" fmla="*/ 0 w 8290511"/>
                  <a:gd name="connsiteY0" fmla="*/ 4931924 h 7177515"/>
                  <a:gd name="connsiteX1" fmla="*/ 6884553 w 8290511"/>
                  <a:gd name="connsiteY1" fmla="*/ 7177515 h 7177515"/>
                  <a:gd name="connsiteX2" fmla="*/ 8290511 w 8290511"/>
                  <a:gd name="connsiteY2" fmla="*/ 2867117 h 7177515"/>
                  <a:gd name="connsiteX3" fmla="*/ 1867806 w 8290511"/>
                  <a:gd name="connsiteY3" fmla="*/ 772170 h 7177515"/>
                  <a:gd name="connsiteX4" fmla="*/ 1613720 w 8290511"/>
                  <a:gd name="connsiteY4" fmla="*/ 0 h 7177515"/>
                  <a:gd name="connsiteX5" fmla="*/ 1408890 w 8290511"/>
                  <a:gd name="connsiteY5" fmla="*/ 622481 h 7177515"/>
                  <a:gd name="connsiteX6" fmla="*/ 1405958 w 8290511"/>
                  <a:gd name="connsiteY6" fmla="*/ 621525 h 71775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290511" h="7177515">
                    <a:moveTo>
                      <a:pt x="0" y="4931924"/>
                    </a:moveTo>
                    <a:lnTo>
                      <a:pt x="6884553" y="7177515"/>
                    </a:lnTo>
                    <a:lnTo>
                      <a:pt x="8290511" y="2867117"/>
                    </a:lnTo>
                    <a:lnTo>
                      <a:pt x="1867806" y="772170"/>
                    </a:lnTo>
                    <a:lnTo>
                      <a:pt x="1613720" y="0"/>
                    </a:lnTo>
                    <a:lnTo>
                      <a:pt x="1408890" y="622481"/>
                    </a:lnTo>
                    <a:lnTo>
                      <a:pt x="1405958" y="621525"/>
                    </a:lnTo>
                    <a:close/>
                  </a:path>
                </a:pathLst>
              </a:cu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GB"/>
              </a:p>
            </p:txBody>
          </p:sp>
          <p:sp>
            <p:nvSpPr>
              <p:cNvPr id="43" name="Subtítulo 4">
                <a:extLst>
                  <a:ext uri="{FF2B5EF4-FFF2-40B4-BE49-F238E27FC236}">
                    <a16:creationId xmlns:a16="http://schemas.microsoft.com/office/drawing/2014/main" id="{EDFAF317-92A5-936C-F5C7-D30D0886029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862639" y="3444078"/>
                <a:ext cx="3601725" cy="2769989"/>
              </a:xfrm>
              <a:prstGeom prst="rect">
                <a:avLst/>
              </a:prstGeom>
              <a:ln>
                <a:noFill/>
              </a:ln>
            </p:spPr>
            <p:txBody>
              <a:bodyPr vert="horz" wrap="square" lIns="0" tIns="0" rIns="0" bIns="0" rtlCol="0" anchor="t">
                <a:spAutoFit/>
              </a:bodyPr>
              <a:lstStyle>
                <a:defPPr>
                  <a:defRPr lang="es-ES"/>
                </a:defPPr>
                <a:lvl1pPr indent="0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>
                    <a:solidFill>
                      <a:schemeClr val="bg1"/>
                    </a:solidFill>
                    <a:latin typeface="Nestle Text Book" pitchFamily="2" charset="0"/>
                  </a:defRPr>
                </a:lvl1pPr>
                <a:lvl2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400">
                    <a:solidFill>
                      <a:schemeClr val="bg1"/>
                    </a:solidFill>
                    <a:latin typeface="Nestle Text Book" pitchFamily="2" charset="0"/>
                  </a:defRPr>
                </a:lvl2pPr>
                <a:lvl3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200">
                    <a:solidFill>
                      <a:schemeClr val="bg1"/>
                    </a:solidFill>
                    <a:latin typeface="Nestle Text Book" pitchFamily="2" charset="0"/>
                  </a:defRPr>
                </a:lvl3pPr>
                <a:lvl4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>
                    <a:solidFill>
                      <a:schemeClr val="bg1"/>
                    </a:solidFill>
                    <a:latin typeface="Nestle Text Book" pitchFamily="2" charset="0"/>
                  </a:defRPr>
                </a:lvl4pPr>
                <a:lvl5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>
                    <a:solidFill>
                      <a:schemeClr val="bg1"/>
                    </a:solidFill>
                    <a:latin typeface="Nestle Text Book" pitchFamily="2" charset="0"/>
                  </a:defRPr>
                </a:lvl5pPr>
                <a:lvl6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/>
                </a:lvl6pPr>
                <a:lvl7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/>
                </a:lvl7pPr>
                <a:lvl8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/>
                </a:lvl8pPr>
                <a:lvl9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/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s-ES" sz="20000" b="1" u="none" strike="noStrike" kern="1200" cap="none" spc="0" normalizeH="0" baseline="0" noProof="0" dirty="0">
                    <a:ln>
                      <a:noFill/>
                    </a:ln>
                    <a:solidFill>
                      <a:schemeClr val="bg1">
                        <a:lumMod val="65000"/>
                        <a:alpha val="21389"/>
                      </a:schemeClr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06</a:t>
                </a:r>
              </a:p>
            </p:txBody>
          </p:sp>
          <p:sp>
            <p:nvSpPr>
              <p:cNvPr id="44" name="Subtítulo 4">
                <a:extLst>
                  <a:ext uri="{FF2B5EF4-FFF2-40B4-BE49-F238E27FC236}">
                    <a16:creationId xmlns:a16="http://schemas.microsoft.com/office/drawing/2014/main" id="{F4BD8C1A-91DD-9C77-87EE-08F222B16CB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544556" y="1291503"/>
                <a:ext cx="4198607" cy="1364156"/>
              </a:xfrm>
              <a:prstGeom prst="rect">
                <a:avLst/>
              </a:prstGeom>
              <a:ln>
                <a:noFill/>
              </a:ln>
            </p:spPr>
            <p:txBody>
              <a:bodyPr vert="horz" wrap="square" lIns="0" tIns="0" rIns="0" bIns="0" rtlCol="0" anchor="t">
                <a:spAutoFit/>
              </a:bodyPr>
              <a:lstStyle>
                <a:defPPr>
                  <a:defRPr lang="es-ES"/>
                </a:defPPr>
                <a:lvl1pPr indent="0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>
                    <a:solidFill>
                      <a:schemeClr val="bg1"/>
                    </a:solidFill>
                    <a:latin typeface="Nestle Text Book" pitchFamily="2" charset="0"/>
                  </a:defRPr>
                </a:lvl1pPr>
                <a:lvl2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400">
                    <a:solidFill>
                      <a:schemeClr val="bg1"/>
                    </a:solidFill>
                    <a:latin typeface="Nestle Text Book" pitchFamily="2" charset="0"/>
                  </a:defRPr>
                </a:lvl2pPr>
                <a:lvl3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200">
                    <a:solidFill>
                      <a:schemeClr val="bg1"/>
                    </a:solidFill>
                    <a:latin typeface="Nestle Text Book" pitchFamily="2" charset="0"/>
                  </a:defRPr>
                </a:lvl3pPr>
                <a:lvl4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>
                    <a:solidFill>
                      <a:schemeClr val="bg1"/>
                    </a:solidFill>
                    <a:latin typeface="Nestle Text Book" pitchFamily="2" charset="0"/>
                  </a:defRPr>
                </a:lvl4pPr>
                <a:lvl5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>
                    <a:solidFill>
                      <a:schemeClr val="bg1"/>
                    </a:solidFill>
                    <a:latin typeface="Nestle Text Book" pitchFamily="2" charset="0"/>
                  </a:defRPr>
                </a:lvl5pPr>
                <a:lvl6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/>
                </a:lvl6pPr>
                <a:lvl7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/>
                </a:lvl7pPr>
                <a:lvl8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/>
                </a:lvl8pPr>
                <a:lvl9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/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12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We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were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very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pleased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with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many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of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the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operations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we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carried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out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in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Spain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They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always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work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solution-oriented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They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respond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quickly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and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their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operational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capabilities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are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very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high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 I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would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definitely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recommend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you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to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work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with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them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</a:p>
            </p:txBody>
          </p:sp>
        </p:grpSp>
        <p:grpSp>
          <p:nvGrpSpPr>
            <p:cNvPr id="46" name="Grupo 45">
              <a:extLst>
                <a:ext uri="{FF2B5EF4-FFF2-40B4-BE49-F238E27FC236}">
                  <a16:creationId xmlns:a16="http://schemas.microsoft.com/office/drawing/2014/main" id="{D3BFCC13-B788-6A29-D55D-D70A7B31769F}"/>
                </a:ext>
              </a:extLst>
            </p:cNvPr>
            <p:cNvGrpSpPr/>
            <p:nvPr/>
          </p:nvGrpSpPr>
          <p:grpSpPr>
            <a:xfrm>
              <a:off x="47536900" y="-54592"/>
              <a:ext cx="9017289" cy="7177515"/>
              <a:chOff x="2482935" y="-54592"/>
              <a:chExt cx="9017289" cy="7177515"/>
            </a:xfrm>
          </p:grpSpPr>
          <p:sp>
            <p:nvSpPr>
              <p:cNvPr id="47" name="Forma libre 46">
                <a:extLst>
                  <a:ext uri="{FF2B5EF4-FFF2-40B4-BE49-F238E27FC236}">
                    <a16:creationId xmlns:a16="http://schemas.microsoft.com/office/drawing/2014/main" id="{822B9B98-552D-5F9E-1DAB-BF3E1D8DB0D5}"/>
                  </a:ext>
                </a:extLst>
              </p:cNvPr>
              <p:cNvSpPr/>
              <p:nvPr/>
            </p:nvSpPr>
            <p:spPr>
              <a:xfrm rot="11883912" flipH="1">
                <a:off x="2482935" y="-54592"/>
                <a:ext cx="8290511" cy="7177515"/>
              </a:xfrm>
              <a:custGeom>
                <a:avLst/>
                <a:gdLst>
                  <a:gd name="connsiteX0" fmla="*/ 0 w 8290511"/>
                  <a:gd name="connsiteY0" fmla="*/ 4931924 h 7177515"/>
                  <a:gd name="connsiteX1" fmla="*/ 6884553 w 8290511"/>
                  <a:gd name="connsiteY1" fmla="*/ 7177515 h 7177515"/>
                  <a:gd name="connsiteX2" fmla="*/ 8290511 w 8290511"/>
                  <a:gd name="connsiteY2" fmla="*/ 2867117 h 7177515"/>
                  <a:gd name="connsiteX3" fmla="*/ 1867806 w 8290511"/>
                  <a:gd name="connsiteY3" fmla="*/ 772170 h 7177515"/>
                  <a:gd name="connsiteX4" fmla="*/ 1613720 w 8290511"/>
                  <a:gd name="connsiteY4" fmla="*/ 0 h 7177515"/>
                  <a:gd name="connsiteX5" fmla="*/ 1408890 w 8290511"/>
                  <a:gd name="connsiteY5" fmla="*/ 622481 h 7177515"/>
                  <a:gd name="connsiteX6" fmla="*/ 1405958 w 8290511"/>
                  <a:gd name="connsiteY6" fmla="*/ 621525 h 71775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290511" h="7177515">
                    <a:moveTo>
                      <a:pt x="0" y="4931924"/>
                    </a:moveTo>
                    <a:lnTo>
                      <a:pt x="6884553" y="7177515"/>
                    </a:lnTo>
                    <a:lnTo>
                      <a:pt x="8290511" y="2867117"/>
                    </a:lnTo>
                    <a:lnTo>
                      <a:pt x="1867806" y="772170"/>
                    </a:lnTo>
                    <a:lnTo>
                      <a:pt x="1613720" y="0"/>
                    </a:lnTo>
                    <a:lnTo>
                      <a:pt x="1408890" y="622481"/>
                    </a:lnTo>
                    <a:lnTo>
                      <a:pt x="1405958" y="621525"/>
                    </a:lnTo>
                    <a:close/>
                  </a:path>
                </a:pathLst>
              </a:cu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GB"/>
              </a:p>
            </p:txBody>
          </p:sp>
          <p:sp>
            <p:nvSpPr>
              <p:cNvPr id="48" name="Subtítulo 4">
                <a:extLst>
                  <a:ext uri="{FF2B5EF4-FFF2-40B4-BE49-F238E27FC236}">
                    <a16:creationId xmlns:a16="http://schemas.microsoft.com/office/drawing/2014/main" id="{D9472AE5-7D7B-7E4A-8FF7-FB45590B76D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898499" y="3444078"/>
                <a:ext cx="3601725" cy="2769989"/>
              </a:xfrm>
              <a:prstGeom prst="rect">
                <a:avLst/>
              </a:prstGeom>
              <a:ln>
                <a:noFill/>
              </a:ln>
            </p:spPr>
            <p:txBody>
              <a:bodyPr vert="horz" wrap="square" lIns="0" tIns="0" rIns="0" bIns="0" rtlCol="0" anchor="t">
                <a:spAutoFit/>
              </a:bodyPr>
              <a:lstStyle>
                <a:defPPr>
                  <a:defRPr lang="es-ES"/>
                </a:defPPr>
                <a:lvl1pPr indent="0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>
                    <a:solidFill>
                      <a:schemeClr val="bg1"/>
                    </a:solidFill>
                    <a:latin typeface="Nestle Text Book" pitchFamily="2" charset="0"/>
                  </a:defRPr>
                </a:lvl1pPr>
                <a:lvl2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400">
                    <a:solidFill>
                      <a:schemeClr val="bg1"/>
                    </a:solidFill>
                    <a:latin typeface="Nestle Text Book" pitchFamily="2" charset="0"/>
                  </a:defRPr>
                </a:lvl2pPr>
                <a:lvl3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200">
                    <a:solidFill>
                      <a:schemeClr val="bg1"/>
                    </a:solidFill>
                    <a:latin typeface="Nestle Text Book" pitchFamily="2" charset="0"/>
                  </a:defRPr>
                </a:lvl3pPr>
                <a:lvl4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>
                    <a:solidFill>
                      <a:schemeClr val="bg1"/>
                    </a:solidFill>
                    <a:latin typeface="Nestle Text Book" pitchFamily="2" charset="0"/>
                  </a:defRPr>
                </a:lvl4pPr>
                <a:lvl5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>
                    <a:solidFill>
                      <a:schemeClr val="bg1"/>
                    </a:solidFill>
                    <a:latin typeface="Nestle Text Book" pitchFamily="2" charset="0"/>
                  </a:defRPr>
                </a:lvl5pPr>
                <a:lvl6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/>
                </a:lvl6pPr>
                <a:lvl7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/>
                </a:lvl7pPr>
                <a:lvl8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/>
                </a:lvl8pPr>
                <a:lvl9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/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s-ES" sz="20000" b="1" u="none" strike="noStrike" kern="1200" cap="none" spc="0" normalizeH="0" baseline="0" noProof="0" dirty="0">
                    <a:ln>
                      <a:noFill/>
                    </a:ln>
                    <a:solidFill>
                      <a:schemeClr val="bg1">
                        <a:lumMod val="65000"/>
                        <a:alpha val="21389"/>
                      </a:schemeClr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07</a:t>
                </a:r>
              </a:p>
            </p:txBody>
          </p:sp>
          <p:sp>
            <p:nvSpPr>
              <p:cNvPr id="49" name="Subtítulo 4">
                <a:extLst>
                  <a:ext uri="{FF2B5EF4-FFF2-40B4-BE49-F238E27FC236}">
                    <a16:creationId xmlns:a16="http://schemas.microsoft.com/office/drawing/2014/main" id="{46E505DF-ED83-DE07-7A97-A646E5913A6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544557" y="1291503"/>
                <a:ext cx="5670278" cy="3127779"/>
              </a:xfrm>
              <a:prstGeom prst="rect">
                <a:avLst/>
              </a:prstGeom>
              <a:ln>
                <a:noFill/>
              </a:ln>
            </p:spPr>
            <p:txBody>
              <a:bodyPr vert="horz" wrap="square" lIns="0" tIns="0" rIns="0" bIns="0" rtlCol="0" anchor="t">
                <a:spAutoFit/>
              </a:bodyPr>
              <a:lstStyle>
                <a:defPPr>
                  <a:defRPr lang="es-ES"/>
                </a:defPPr>
                <a:lvl1pPr indent="0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>
                    <a:solidFill>
                      <a:schemeClr val="bg1"/>
                    </a:solidFill>
                    <a:latin typeface="Nestle Text Book" pitchFamily="2" charset="0"/>
                  </a:defRPr>
                </a:lvl1pPr>
                <a:lvl2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400">
                    <a:solidFill>
                      <a:schemeClr val="bg1"/>
                    </a:solidFill>
                    <a:latin typeface="Nestle Text Book" pitchFamily="2" charset="0"/>
                  </a:defRPr>
                </a:lvl2pPr>
                <a:lvl3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200">
                    <a:solidFill>
                      <a:schemeClr val="bg1"/>
                    </a:solidFill>
                    <a:latin typeface="Nestle Text Book" pitchFamily="2" charset="0"/>
                  </a:defRPr>
                </a:lvl3pPr>
                <a:lvl4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>
                    <a:solidFill>
                      <a:schemeClr val="bg1"/>
                    </a:solidFill>
                    <a:latin typeface="Nestle Text Book" pitchFamily="2" charset="0"/>
                  </a:defRPr>
                </a:lvl4pPr>
                <a:lvl5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>
                    <a:solidFill>
                      <a:schemeClr val="bg1"/>
                    </a:solidFill>
                    <a:latin typeface="Nestle Text Book" pitchFamily="2" charset="0"/>
                  </a:defRPr>
                </a:lvl5pPr>
                <a:lvl6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/>
                </a:lvl6pPr>
                <a:lvl7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/>
                </a:lvl7pPr>
                <a:lvl8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/>
                </a:lvl8pPr>
                <a:lvl9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/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12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My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Experience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is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super Positive !   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Alo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Spain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has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been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game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changer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for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our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business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since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our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partnership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began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in 2017,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we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have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been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able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to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grow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tremendously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and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rely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on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,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they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have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the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full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services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b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of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Travel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agency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and back up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of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a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Reputable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Company.   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12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During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our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long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-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lasting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relationship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with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ALO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Spain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,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we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mostly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appreciate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: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the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perfect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services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,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the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best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deals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in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the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market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,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the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wide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choices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in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the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shortest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possible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time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to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our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clients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,  as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well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b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as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professional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services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assistance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 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on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ground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24x7.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12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Thank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you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so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much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for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all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you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did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for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GLC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group</a:t>
                </a:r>
                <a:r>
                  <a:rPr lang="es-ES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 😊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12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Peter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Haleem</a:t>
                </a:r>
                <a:r>
                  <a:rPr lang="es-ES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-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Assistant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Manager –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Outbound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Operation</a:t>
                </a:r>
                <a:endParaRPr kumimoji="0" lang="es-ES" sz="160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85583002"/>
      </p:ext>
    </p:extLst>
  </p:cSld>
  <p:clrMapOvr>
    <a:masterClrMapping/>
  </p:clrMapOvr>
  <p:transition spd="slow"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o 6">
            <a:extLst>
              <a:ext uri="{FF2B5EF4-FFF2-40B4-BE49-F238E27FC236}">
                <a16:creationId xmlns:a16="http://schemas.microsoft.com/office/drawing/2014/main" id="{3FF3F657-B8C2-6642-34DC-1A6BA1FA4FC6}"/>
              </a:ext>
            </a:extLst>
          </p:cNvPr>
          <p:cNvGrpSpPr/>
          <p:nvPr/>
        </p:nvGrpSpPr>
        <p:grpSpPr>
          <a:xfrm>
            <a:off x="0" y="0"/>
            <a:ext cx="12405361" cy="6858000"/>
            <a:chOff x="0" y="0"/>
            <a:chExt cx="12405361" cy="6858000"/>
          </a:xfrm>
        </p:grpSpPr>
        <p:pic>
          <p:nvPicPr>
            <p:cNvPr id="8" name="Picture 2">
              <a:extLst>
                <a:ext uri="{FF2B5EF4-FFF2-40B4-BE49-F238E27FC236}">
                  <a16:creationId xmlns:a16="http://schemas.microsoft.com/office/drawing/2014/main" id="{E4753A92-9B98-D8C8-9B37-F9D22AC7C2D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25000" contrast="-3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0" y="0"/>
              <a:ext cx="12192000" cy="6858000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9" name="CuadroTexto 8">
              <a:extLst>
                <a:ext uri="{FF2B5EF4-FFF2-40B4-BE49-F238E27FC236}">
                  <a16:creationId xmlns:a16="http://schemas.microsoft.com/office/drawing/2014/main" id="{3314711C-FF48-0692-AE94-77332224880A}"/>
                </a:ext>
              </a:extLst>
            </p:cNvPr>
            <p:cNvSpPr txBox="1"/>
            <p:nvPr/>
          </p:nvSpPr>
          <p:spPr>
            <a:xfrm>
              <a:off x="668241" y="334963"/>
              <a:ext cx="1363760" cy="1261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>
                <a:lnSpc>
                  <a:spcPct val="80000"/>
                </a:lnSpc>
                <a:spcBef>
                  <a:spcPts val="1000"/>
                </a:spcBef>
              </a:pPr>
              <a:r>
                <a:rPr lang="en-GB" sz="1000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Alo</a:t>
              </a:r>
              <a:r>
                <a:rPr lang="en-GB" sz="10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Spain DMC</a:t>
              </a:r>
            </a:p>
          </p:txBody>
        </p:sp>
        <p:sp>
          <p:nvSpPr>
            <p:cNvPr id="10" name="CuadroTexto 9">
              <a:extLst>
                <a:ext uri="{FF2B5EF4-FFF2-40B4-BE49-F238E27FC236}">
                  <a16:creationId xmlns:a16="http://schemas.microsoft.com/office/drawing/2014/main" id="{0416B5C4-762E-940A-351E-8C1F5425FF6E}"/>
                </a:ext>
              </a:extLst>
            </p:cNvPr>
            <p:cNvSpPr txBox="1"/>
            <p:nvPr/>
          </p:nvSpPr>
          <p:spPr>
            <a:xfrm>
              <a:off x="11041601" y="334963"/>
              <a:ext cx="1363760" cy="1261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>
                <a:lnSpc>
                  <a:spcPct val="80000"/>
                </a:lnSpc>
                <a:spcBef>
                  <a:spcPts val="1000"/>
                </a:spcBef>
              </a:pPr>
              <a:r>
                <a:rPr lang="en-GB" sz="10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VB Group</a:t>
              </a:r>
            </a:p>
          </p:txBody>
        </p:sp>
      </p:grpSp>
      <p:grpSp>
        <p:nvGrpSpPr>
          <p:cNvPr id="52" name="Grupo 51">
            <a:extLst>
              <a:ext uri="{FF2B5EF4-FFF2-40B4-BE49-F238E27FC236}">
                <a16:creationId xmlns:a16="http://schemas.microsoft.com/office/drawing/2014/main" id="{80EBF420-D6C8-C086-6D0F-EEA1A25C5AEA}"/>
              </a:ext>
            </a:extLst>
          </p:cNvPr>
          <p:cNvGrpSpPr/>
          <p:nvPr/>
        </p:nvGrpSpPr>
        <p:grpSpPr>
          <a:xfrm>
            <a:off x="-28717686" y="-54592"/>
            <a:ext cx="54764716" cy="7217874"/>
            <a:chOff x="1789473" y="-54592"/>
            <a:chExt cx="54764716" cy="7217874"/>
          </a:xfrm>
        </p:grpSpPr>
        <p:grpSp>
          <p:nvGrpSpPr>
            <p:cNvPr id="4" name="Grupo 3">
              <a:extLst>
                <a:ext uri="{FF2B5EF4-FFF2-40B4-BE49-F238E27FC236}">
                  <a16:creationId xmlns:a16="http://schemas.microsoft.com/office/drawing/2014/main" id="{1E84B8CC-5A30-49C7-9745-9F3223D29B19}"/>
                </a:ext>
              </a:extLst>
            </p:cNvPr>
            <p:cNvGrpSpPr/>
            <p:nvPr/>
          </p:nvGrpSpPr>
          <p:grpSpPr>
            <a:xfrm>
              <a:off x="1789473" y="-54592"/>
              <a:ext cx="9010304" cy="7177515"/>
              <a:chOff x="2482935" y="-54592"/>
              <a:chExt cx="9010304" cy="7177515"/>
            </a:xfrm>
          </p:grpSpPr>
          <p:sp>
            <p:nvSpPr>
              <p:cNvPr id="14" name="Forma libre 13">
                <a:extLst>
                  <a:ext uri="{FF2B5EF4-FFF2-40B4-BE49-F238E27FC236}">
                    <a16:creationId xmlns:a16="http://schemas.microsoft.com/office/drawing/2014/main" id="{975B0000-C5D2-F402-46EB-02A786E0BE24}"/>
                  </a:ext>
                </a:extLst>
              </p:cNvPr>
              <p:cNvSpPr/>
              <p:nvPr/>
            </p:nvSpPr>
            <p:spPr>
              <a:xfrm rot="11883912" flipH="1">
                <a:off x="2482935" y="-54592"/>
                <a:ext cx="8290511" cy="7177515"/>
              </a:xfrm>
              <a:custGeom>
                <a:avLst/>
                <a:gdLst>
                  <a:gd name="connsiteX0" fmla="*/ 0 w 8290511"/>
                  <a:gd name="connsiteY0" fmla="*/ 4931924 h 7177515"/>
                  <a:gd name="connsiteX1" fmla="*/ 6884553 w 8290511"/>
                  <a:gd name="connsiteY1" fmla="*/ 7177515 h 7177515"/>
                  <a:gd name="connsiteX2" fmla="*/ 8290511 w 8290511"/>
                  <a:gd name="connsiteY2" fmla="*/ 2867117 h 7177515"/>
                  <a:gd name="connsiteX3" fmla="*/ 1867806 w 8290511"/>
                  <a:gd name="connsiteY3" fmla="*/ 772170 h 7177515"/>
                  <a:gd name="connsiteX4" fmla="*/ 1613720 w 8290511"/>
                  <a:gd name="connsiteY4" fmla="*/ 0 h 7177515"/>
                  <a:gd name="connsiteX5" fmla="*/ 1408890 w 8290511"/>
                  <a:gd name="connsiteY5" fmla="*/ 622481 h 7177515"/>
                  <a:gd name="connsiteX6" fmla="*/ 1405958 w 8290511"/>
                  <a:gd name="connsiteY6" fmla="*/ 621525 h 71775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290511" h="7177515">
                    <a:moveTo>
                      <a:pt x="0" y="4931924"/>
                    </a:moveTo>
                    <a:lnTo>
                      <a:pt x="6884553" y="7177515"/>
                    </a:lnTo>
                    <a:lnTo>
                      <a:pt x="8290511" y="2867117"/>
                    </a:lnTo>
                    <a:lnTo>
                      <a:pt x="1867806" y="772170"/>
                    </a:lnTo>
                    <a:lnTo>
                      <a:pt x="1613720" y="0"/>
                    </a:lnTo>
                    <a:lnTo>
                      <a:pt x="1408890" y="622481"/>
                    </a:lnTo>
                    <a:lnTo>
                      <a:pt x="1405958" y="621525"/>
                    </a:lnTo>
                    <a:close/>
                  </a:path>
                </a:pathLst>
              </a:cu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GB"/>
              </a:p>
            </p:txBody>
          </p:sp>
          <p:sp>
            <p:nvSpPr>
              <p:cNvPr id="6" name="Subtítulo 4">
                <a:extLst>
                  <a:ext uri="{FF2B5EF4-FFF2-40B4-BE49-F238E27FC236}">
                    <a16:creationId xmlns:a16="http://schemas.microsoft.com/office/drawing/2014/main" id="{3BA37E56-DF83-36B4-AC6A-56A0EDCB131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891514" y="3434934"/>
                <a:ext cx="3601725" cy="2769989"/>
              </a:xfrm>
              <a:prstGeom prst="rect">
                <a:avLst/>
              </a:prstGeom>
              <a:ln>
                <a:noFill/>
              </a:ln>
            </p:spPr>
            <p:txBody>
              <a:bodyPr vert="horz" wrap="square" lIns="0" tIns="0" rIns="0" bIns="0" rtlCol="0" anchor="t">
                <a:spAutoFit/>
              </a:bodyPr>
              <a:lstStyle>
                <a:defPPr>
                  <a:defRPr lang="es-ES"/>
                </a:defPPr>
                <a:lvl1pPr indent="0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>
                    <a:solidFill>
                      <a:schemeClr val="bg1"/>
                    </a:solidFill>
                    <a:latin typeface="Nestle Text Book" pitchFamily="2" charset="0"/>
                  </a:defRPr>
                </a:lvl1pPr>
                <a:lvl2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400">
                    <a:solidFill>
                      <a:schemeClr val="bg1"/>
                    </a:solidFill>
                    <a:latin typeface="Nestle Text Book" pitchFamily="2" charset="0"/>
                  </a:defRPr>
                </a:lvl2pPr>
                <a:lvl3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200">
                    <a:solidFill>
                      <a:schemeClr val="bg1"/>
                    </a:solidFill>
                    <a:latin typeface="Nestle Text Book" pitchFamily="2" charset="0"/>
                  </a:defRPr>
                </a:lvl3pPr>
                <a:lvl4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>
                    <a:solidFill>
                      <a:schemeClr val="bg1"/>
                    </a:solidFill>
                    <a:latin typeface="Nestle Text Book" pitchFamily="2" charset="0"/>
                  </a:defRPr>
                </a:lvl4pPr>
                <a:lvl5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>
                    <a:solidFill>
                      <a:schemeClr val="bg1"/>
                    </a:solidFill>
                    <a:latin typeface="Nestle Text Book" pitchFamily="2" charset="0"/>
                  </a:defRPr>
                </a:lvl5pPr>
                <a:lvl6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/>
                </a:lvl6pPr>
                <a:lvl7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/>
                </a:lvl7pPr>
                <a:lvl8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/>
                </a:lvl8pPr>
                <a:lvl9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/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s-ES" sz="20000" b="1" u="none" strike="noStrike" kern="1200" cap="none" spc="0" normalizeH="0" baseline="0" noProof="0" dirty="0">
                    <a:ln>
                      <a:noFill/>
                    </a:ln>
                    <a:solidFill>
                      <a:schemeClr val="bg1">
                        <a:lumMod val="65000"/>
                        <a:alpha val="21389"/>
                      </a:schemeClr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01</a:t>
                </a:r>
              </a:p>
            </p:txBody>
          </p:sp>
          <p:sp>
            <p:nvSpPr>
              <p:cNvPr id="5" name="Subtítulo 4">
                <a:extLst>
                  <a:ext uri="{FF2B5EF4-FFF2-40B4-BE49-F238E27FC236}">
                    <a16:creationId xmlns:a16="http://schemas.microsoft.com/office/drawing/2014/main" id="{E2622432-4112-6370-3D2D-CB59825B853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544556" y="1291503"/>
                <a:ext cx="3757282" cy="1216615"/>
              </a:xfrm>
              <a:prstGeom prst="rect">
                <a:avLst/>
              </a:prstGeom>
              <a:ln>
                <a:noFill/>
              </a:ln>
            </p:spPr>
            <p:txBody>
              <a:bodyPr vert="horz" wrap="square" lIns="0" tIns="0" rIns="0" bIns="0" rtlCol="0" anchor="t">
                <a:spAutoFit/>
              </a:bodyPr>
              <a:lstStyle>
                <a:defPPr>
                  <a:defRPr lang="es-ES"/>
                </a:defPPr>
                <a:lvl1pPr indent="0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>
                    <a:solidFill>
                      <a:schemeClr val="bg1"/>
                    </a:solidFill>
                    <a:latin typeface="Nestle Text Book" pitchFamily="2" charset="0"/>
                  </a:defRPr>
                </a:lvl1pPr>
                <a:lvl2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400">
                    <a:solidFill>
                      <a:schemeClr val="bg1"/>
                    </a:solidFill>
                    <a:latin typeface="Nestle Text Book" pitchFamily="2" charset="0"/>
                  </a:defRPr>
                </a:lvl2pPr>
                <a:lvl3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200">
                    <a:solidFill>
                      <a:schemeClr val="bg1"/>
                    </a:solidFill>
                    <a:latin typeface="Nestle Text Book" pitchFamily="2" charset="0"/>
                  </a:defRPr>
                </a:lvl3pPr>
                <a:lvl4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>
                    <a:solidFill>
                      <a:schemeClr val="bg1"/>
                    </a:solidFill>
                    <a:latin typeface="Nestle Text Book" pitchFamily="2" charset="0"/>
                  </a:defRPr>
                </a:lvl4pPr>
                <a:lvl5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>
                    <a:solidFill>
                      <a:schemeClr val="bg1"/>
                    </a:solidFill>
                    <a:latin typeface="Nestle Text Book" pitchFamily="2" charset="0"/>
                  </a:defRPr>
                </a:lvl5pPr>
                <a:lvl6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/>
                </a:lvl6pPr>
                <a:lvl7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/>
                </a:lvl7pPr>
                <a:lvl8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/>
                </a:lvl8pPr>
                <a:lvl9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/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12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Thanks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again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for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everything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, </a:t>
                </a:r>
                <a:b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all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last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-minute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changes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and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special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requests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All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worked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very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well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and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we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are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happy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12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J.H - Marketing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Communication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Specialist</a:t>
                </a:r>
                <a:endParaRPr kumimoji="0" lang="es-ES" sz="160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1" name="Grupo 10">
              <a:extLst>
                <a:ext uri="{FF2B5EF4-FFF2-40B4-BE49-F238E27FC236}">
                  <a16:creationId xmlns:a16="http://schemas.microsoft.com/office/drawing/2014/main" id="{AA659D0A-52AB-4B18-94A8-0F155A82DFF7}"/>
                </a:ext>
              </a:extLst>
            </p:cNvPr>
            <p:cNvGrpSpPr/>
            <p:nvPr/>
          </p:nvGrpSpPr>
          <p:grpSpPr>
            <a:xfrm>
              <a:off x="9406015" y="-14233"/>
              <a:ext cx="9000030" cy="7177515"/>
              <a:chOff x="2482935" y="-54592"/>
              <a:chExt cx="9000030" cy="7177515"/>
            </a:xfrm>
          </p:grpSpPr>
          <p:sp>
            <p:nvSpPr>
              <p:cNvPr id="12" name="Forma libre 11">
                <a:extLst>
                  <a:ext uri="{FF2B5EF4-FFF2-40B4-BE49-F238E27FC236}">
                    <a16:creationId xmlns:a16="http://schemas.microsoft.com/office/drawing/2014/main" id="{891930D3-4E3A-B17F-1665-5D064CC7AA23}"/>
                  </a:ext>
                </a:extLst>
              </p:cNvPr>
              <p:cNvSpPr/>
              <p:nvPr/>
            </p:nvSpPr>
            <p:spPr>
              <a:xfrm rot="11883912" flipH="1">
                <a:off x="2482935" y="-54592"/>
                <a:ext cx="8290511" cy="7177515"/>
              </a:xfrm>
              <a:custGeom>
                <a:avLst/>
                <a:gdLst>
                  <a:gd name="connsiteX0" fmla="*/ 0 w 8290511"/>
                  <a:gd name="connsiteY0" fmla="*/ 4931924 h 7177515"/>
                  <a:gd name="connsiteX1" fmla="*/ 6884553 w 8290511"/>
                  <a:gd name="connsiteY1" fmla="*/ 7177515 h 7177515"/>
                  <a:gd name="connsiteX2" fmla="*/ 8290511 w 8290511"/>
                  <a:gd name="connsiteY2" fmla="*/ 2867117 h 7177515"/>
                  <a:gd name="connsiteX3" fmla="*/ 1867806 w 8290511"/>
                  <a:gd name="connsiteY3" fmla="*/ 772170 h 7177515"/>
                  <a:gd name="connsiteX4" fmla="*/ 1613720 w 8290511"/>
                  <a:gd name="connsiteY4" fmla="*/ 0 h 7177515"/>
                  <a:gd name="connsiteX5" fmla="*/ 1408890 w 8290511"/>
                  <a:gd name="connsiteY5" fmla="*/ 622481 h 7177515"/>
                  <a:gd name="connsiteX6" fmla="*/ 1405958 w 8290511"/>
                  <a:gd name="connsiteY6" fmla="*/ 621525 h 71775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290511" h="7177515">
                    <a:moveTo>
                      <a:pt x="0" y="4931924"/>
                    </a:moveTo>
                    <a:lnTo>
                      <a:pt x="6884553" y="7177515"/>
                    </a:lnTo>
                    <a:lnTo>
                      <a:pt x="8290511" y="2867117"/>
                    </a:lnTo>
                    <a:lnTo>
                      <a:pt x="1867806" y="772170"/>
                    </a:lnTo>
                    <a:lnTo>
                      <a:pt x="1613720" y="0"/>
                    </a:lnTo>
                    <a:lnTo>
                      <a:pt x="1408890" y="622481"/>
                    </a:lnTo>
                    <a:lnTo>
                      <a:pt x="1405958" y="621525"/>
                    </a:lnTo>
                    <a:close/>
                  </a:path>
                </a:pathLst>
              </a:cu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GB"/>
              </a:p>
            </p:txBody>
          </p:sp>
          <p:sp>
            <p:nvSpPr>
              <p:cNvPr id="13" name="Subtítulo 4">
                <a:extLst>
                  <a:ext uri="{FF2B5EF4-FFF2-40B4-BE49-F238E27FC236}">
                    <a16:creationId xmlns:a16="http://schemas.microsoft.com/office/drawing/2014/main" id="{3F168570-329C-7395-F0FC-FCAF8807727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881240" y="3434934"/>
                <a:ext cx="3601725" cy="2769989"/>
              </a:xfrm>
              <a:prstGeom prst="rect">
                <a:avLst/>
              </a:prstGeom>
              <a:ln>
                <a:noFill/>
              </a:ln>
            </p:spPr>
            <p:txBody>
              <a:bodyPr vert="horz" wrap="square" lIns="0" tIns="0" rIns="0" bIns="0" rtlCol="0" anchor="t">
                <a:spAutoFit/>
              </a:bodyPr>
              <a:lstStyle>
                <a:defPPr>
                  <a:defRPr lang="es-ES"/>
                </a:defPPr>
                <a:lvl1pPr indent="0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>
                    <a:solidFill>
                      <a:schemeClr val="bg1"/>
                    </a:solidFill>
                    <a:latin typeface="Nestle Text Book" pitchFamily="2" charset="0"/>
                  </a:defRPr>
                </a:lvl1pPr>
                <a:lvl2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400">
                    <a:solidFill>
                      <a:schemeClr val="bg1"/>
                    </a:solidFill>
                    <a:latin typeface="Nestle Text Book" pitchFamily="2" charset="0"/>
                  </a:defRPr>
                </a:lvl2pPr>
                <a:lvl3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200">
                    <a:solidFill>
                      <a:schemeClr val="bg1"/>
                    </a:solidFill>
                    <a:latin typeface="Nestle Text Book" pitchFamily="2" charset="0"/>
                  </a:defRPr>
                </a:lvl3pPr>
                <a:lvl4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>
                    <a:solidFill>
                      <a:schemeClr val="bg1"/>
                    </a:solidFill>
                    <a:latin typeface="Nestle Text Book" pitchFamily="2" charset="0"/>
                  </a:defRPr>
                </a:lvl4pPr>
                <a:lvl5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>
                    <a:solidFill>
                      <a:schemeClr val="bg1"/>
                    </a:solidFill>
                    <a:latin typeface="Nestle Text Book" pitchFamily="2" charset="0"/>
                  </a:defRPr>
                </a:lvl5pPr>
                <a:lvl6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/>
                </a:lvl6pPr>
                <a:lvl7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/>
                </a:lvl7pPr>
                <a:lvl8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/>
                </a:lvl8pPr>
                <a:lvl9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/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s-ES" sz="20000" b="1" u="none" strike="noStrike" kern="1200" cap="none" spc="0" normalizeH="0" baseline="0" noProof="0" dirty="0">
                    <a:ln>
                      <a:noFill/>
                    </a:ln>
                    <a:solidFill>
                      <a:schemeClr val="bg1">
                        <a:lumMod val="65000"/>
                        <a:alpha val="21389"/>
                      </a:schemeClr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02</a:t>
                </a:r>
              </a:p>
            </p:txBody>
          </p:sp>
          <p:sp>
            <p:nvSpPr>
              <p:cNvPr id="15" name="Subtítulo 4">
                <a:extLst>
                  <a:ext uri="{FF2B5EF4-FFF2-40B4-BE49-F238E27FC236}">
                    <a16:creationId xmlns:a16="http://schemas.microsoft.com/office/drawing/2014/main" id="{C7245910-00DE-7C98-CB9D-0BFBF370AAA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544556" y="1291503"/>
                <a:ext cx="4119075" cy="2576218"/>
              </a:xfrm>
              <a:prstGeom prst="rect">
                <a:avLst/>
              </a:prstGeom>
              <a:ln>
                <a:noFill/>
              </a:ln>
            </p:spPr>
            <p:txBody>
              <a:bodyPr vert="horz" wrap="square" lIns="0" tIns="0" rIns="0" bIns="0" rtlCol="0" anchor="t">
                <a:spAutoFit/>
              </a:bodyPr>
              <a:lstStyle>
                <a:defPPr>
                  <a:defRPr lang="es-ES"/>
                </a:defPPr>
                <a:lvl1pPr indent="0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>
                    <a:solidFill>
                      <a:schemeClr val="bg1"/>
                    </a:solidFill>
                    <a:latin typeface="Nestle Text Book" pitchFamily="2" charset="0"/>
                  </a:defRPr>
                </a:lvl1pPr>
                <a:lvl2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400">
                    <a:solidFill>
                      <a:schemeClr val="bg1"/>
                    </a:solidFill>
                    <a:latin typeface="Nestle Text Book" pitchFamily="2" charset="0"/>
                  </a:defRPr>
                </a:lvl2pPr>
                <a:lvl3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200">
                    <a:solidFill>
                      <a:schemeClr val="bg1"/>
                    </a:solidFill>
                    <a:latin typeface="Nestle Text Book" pitchFamily="2" charset="0"/>
                  </a:defRPr>
                </a:lvl3pPr>
                <a:lvl4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>
                    <a:solidFill>
                      <a:schemeClr val="bg1"/>
                    </a:solidFill>
                    <a:latin typeface="Nestle Text Book" pitchFamily="2" charset="0"/>
                  </a:defRPr>
                </a:lvl4pPr>
                <a:lvl5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>
                    <a:solidFill>
                      <a:schemeClr val="bg1"/>
                    </a:solidFill>
                    <a:latin typeface="Nestle Text Book" pitchFamily="2" charset="0"/>
                  </a:defRPr>
                </a:lvl5pPr>
                <a:lvl6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/>
                </a:lvl6pPr>
                <a:lvl7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/>
                </a:lvl7pPr>
                <a:lvl8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/>
                </a:lvl8pPr>
                <a:lvl9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/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12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On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behalf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of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Delonghi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Egypt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, I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would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like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b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to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express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my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sincere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appreciation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for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all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b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the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professional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input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we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got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from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ALO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Spain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12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Services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were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really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outstanding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that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results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b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in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the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success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of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the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event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that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was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really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appreciated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by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all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Delonghi’s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guests</a:t>
                </a:r>
                <a:r>
                  <a:rPr lang="es-ES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  <a:endParaRPr kumimoji="0" lang="es-ES" sz="160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12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Nader Samy -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Managing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Director Pioneer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Events</a:t>
                </a:r>
                <a:endParaRPr kumimoji="0" lang="es-ES" sz="160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12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endParaRPr kumimoji="0" lang="es-ES" sz="160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22" name="Grupo 21">
              <a:extLst>
                <a:ext uri="{FF2B5EF4-FFF2-40B4-BE49-F238E27FC236}">
                  <a16:creationId xmlns:a16="http://schemas.microsoft.com/office/drawing/2014/main" id="{524404BA-D83D-0CFC-0A61-4841B274F375}"/>
                </a:ext>
              </a:extLst>
            </p:cNvPr>
            <p:cNvGrpSpPr/>
            <p:nvPr/>
          </p:nvGrpSpPr>
          <p:grpSpPr>
            <a:xfrm>
              <a:off x="17029194" y="-54592"/>
              <a:ext cx="9010304" cy="7177515"/>
              <a:chOff x="2482935" y="-54592"/>
              <a:chExt cx="9010304" cy="7177515"/>
            </a:xfrm>
          </p:grpSpPr>
          <p:sp>
            <p:nvSpPr>
              <p:cNvPr id="23" name="Forma libre 22">
                <a:extLst>
                  <a:ext uri="{FF2B5EF4-FFF2-40B4-BE49-F238E27FC236}">
                    <a16:creationId xmlns:a16="http://schemas.microsoft.com/office/drawing/2014/main" id="{BCDD237C-E8D9-8CB9-95F5-B34D5E102FA3}"/>
                  </a:ext>
                </a:extLst>
              </p:cNvPr>
              <p:cNvSpPr/>
              <p:nvPr/>
            </p:nvSpPr>
            <p:spPr>
              <a:xfrm rot="11883912" flipH="1">
                <a:off x="2482935" y="-54592"/>
                <a:ext cx="8290511" cy="7177515"/>
              </a:xfrm>
              <a:custGeom>
                <a:avLst/>
                <a:gdLst>
                  <a:gd name="connsiteX0" fmla="*/ 0 w 8290511"/>
                  <a:gd name="connsiteY0" fmla="*/ 4931924 h 7177515"/>
                  <a:gd name="connsiteX1" fmla="*/ 6884553 w 8290511"/>
                  <a:gd name="connsiteY1" fmla="*/ 7177515 h 7177515"/>
                  <a:gd name="connsiteX2" fmla="*/ 8290511 w 8290511"/>
                  <a:gd name="connsiteY2" fmla="*/ 2867117 h 7177515"/>
                  <a:gd name="connsiteX3" fmla="*/ 1867806 w 8290511"/>
                  <a:gd name="connsiteY3" fmla="*/ 772170 h 7177515"/>
                  <a:gd name="connsiteX4" fmla="*/ 1613720 w 8290511"/>
                  <a:gd name="connsiteY4" fmla="*/ 0 h 7177515"/>
                  <a:gd name="connsiteX5" fmla="*/ 1408890 w 8290511"/>
                  <a:gd name="connsiteY5" fmla="*/ 622481 h 7177515"/>
                  <a:gd name="connsiteX6" fmla="*/ 1405958 w 8290511"/>
                  <a:gd name="connsiteY6" fmla="*/ 621525 h 71775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290511" h="7177515">
                    <a:moveTo>
                      <a:pt x="0" y="4931924"/>
                    </a:moveTo>
                    <a:lnTo>
                      <a:pt x="6884553" y="7177515"/>
                    </a:lnTo>
                    <a:lnTo>
                      <a:pt x="8290511" y="2867117"/>
                    </a:lnTo>
                    <a:lnTo>
                      <a:pt x="1867806" y="772170"/>
                    </a:lnTo>
                    <a:lnTo>
                      <a:pt x="1613720" y="0"/>
                    </a:lnTo>
                    <a:lnTo>
                      <a:pt x="1408890" y="622481"/>
                    </a:lnTo>
                    <a:lnTo>
                      <a:pt x="1405958" y="621525"/>
                    </a:lnTo>
                    <a:close/>
                  </a:path>
                </a:pathLst>
              </a:cu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GB"/>
              </a:p>
            </p:txBody>
          </p:sp>
          <p:sp>
            <p:nvSpPr>
              <p:cNvPr id="24" name="Subtítulo 4">
                <a:extLst>
                  <a:ext uri="{FF2B5EF4-FFF2-40B4-BE49-F238E27FC236}">
                    <a16:creationId xmlns:a16="http://schemas.microsoft.com/office/drawing/2014/main" id="{D388E767-1DEF-FF67-DABA-F5298F3B0E7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891514" y="3404112"/>
                <a:ext cx="3601725" cy="2769989"/>
              </a:xfrm>
              <a:prstGeom prst="rect">
                <a:avLst/>
              </a:prstGeom>
              <a:ln>
                <a:noFill/>
              </a:ln>
            </p:spPr>
            <p:txBody>
              <a:bodyPr vert="horz" wrap="square" lIns="0" tIns="0" rIns="0" bIns="0" rtlCol="0" anchor="t">
                <a:spAutoFit/>
              </a:bodyPr>
              <a:lstStyle>
                <a:defPPr>
                  <a:defRPr lang="es-ES"/>
                </a:defPPr>
                <a:lvl1pPr indent="0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>
                    <a:solidFill>
                      <a:schemeClr val="bg1"/>
                    </a:solidFill>
                    <a:latin typeface="Nestle Text Book" pitchFamily="2" charset="0"/>
                  </a:defRPr>
                </a:lvl1pPr>
                <a:lvl2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400">
                    <a:solidFill>
                      <a:schemeClr val="bg1"/>
                    </a:solidFill>
                    <a:latin typeface="Nestle Text Book" pitchFamily="2" charset="0"/>
                  </a:defRPr>
                </a:lvl2pPr>
                <a:lvl3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200">
                    <a:solidFill>
                      <a:schemeClr val="bg1"/>
                    </a:solidFill>
                    <a:latin typeface="Nestle Text Book" pitchFamily="2" charset="0"/>
                  </a:defRPr>
                </a:lvl3pPr>
                <a:lvl4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>
                    <a:solidFill>
                      <a:schemeClr val="bg1"/>
                    </a:solidFill>
                    <a:latin typeface="Nestle Text Book" pitchFamily="2" charset="0"/>
                  </a:defRPr>
                </a:lvl4pPr>
                <a:lvl5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>
                    <a:solidFill>
                      <a:schemeClr val="bg1"/>
                    </a:solidFill>
                    <a:latin typeface="Nestle Text Book" pitchFamily="2" charset="0"/>
                  </a:defRPr>
                </a:lvl5pPr>
                <a:lvl6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/>
                </a:lvl6pPr>
                <a:lvl7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/>
                </a:lvl7pPr>
                <a:lvl8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/>
                </a:lvl8pPr>
                <a:lvl9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/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s-ES" sz="20000" b="1" u="none" strike="noStrike" kern="1200" cap="none" spc="0" normalizeH="0" baseline="0" noProof="0" dirty="0">
                    <a:ln>
                      <a:noFill/>
                    </a:ln>
                    <a:solidFill>
                      <a:schemeClr val="bg1">
                        <a:lumMod val="65000"/>
                        <a:alpha val="21389"/>
                      </a:schemeClr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03</a:t>
                </a:r>
              </a:p>
            </p:txBody>
          </p:sp>
          <p:sp>
            <p:nvSpPr>
              <p:cNvPr id="25" name="Subtítulo 4">
                <a:extLst>
                  <a:ext uri="{FF2B5EF4-FFF2-40B4-BE49-F238E27FC236}">
                    <a16:creationId xmlns:a16="http://schemas.microsoft.com/office/drawing/2014/main" id="{24899852-F3F0-31E7-3893-04CF054E0F9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544556" y="1291503"/>
                <a:ext cx="6042814" cy="3698641"/>
              </a:xfrm>
              <a:prstGeom prst="rect">
                <a:avLst/>
              </a:prstGeom>
              <a:ln>
                <a:noFill/>
              </a:ln>
            </p:spPr>
            <p:txBody>
              <a:bodyPr vert="horz" wrap="square" lIns="0" tIns="0" rIns="0" bIns="0" rtlCol="0" anchor="t">
                <a:spAutoFit/>
              </a:bodyPr>
              <a:lstStyle>
                <a:defPPr>
                  <a:defRPr lang="es-ES"/>
                </a:defPPr>
                <a:lvl1pPr indent="0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>
                    <a:solidFill>
                      <a:schemeClr val="bg1"/>
                    </a:solidFill>
                    <a:latin typeface="Nestle Text Book" pitchFamily="2" charset="0"/>
                  </a:defRPr>
                </a:lvl1pPr>
                <a:lvl2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400">
                    <a:solidFill>
                      <a:schemeClr val="bg1"/>
                    </a:solidFill>
                    <a:latin typeface="Nestle Text Book" pitchFamily="2" charset="0"/>
                  </a:defRPr>
                </a:lvl2pPr>
                <a:lvl3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200">
                    <a:solidFill>
                      <a:schemeClr val="bg1"/>
                    </a:solidFill>
                    <a:latin typeface="Nestle Text Book" pitchFamily="2" charset="0"/>
                  </a:defRPr>
                </a:lvl3pPr>
                <a:lvl4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>
                    <a:solidFill>
                      <a:schemeClr val="bg1"/>
                    </a:solidFill>
                    <a:latin typeface="Nestle Text Book" pitchFamily="2" charset="0"/>
                  </a:defRPr>
                </a:lvl4pPr>
                <a:lvl5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>
                    <a:solidFill>
                      <a:schemeClr val="bg1"/>
                    </a:solidFill>
                    <a:latin typeface="Nestle Text Book" pitchFamily="2" charset="0"/>
                  </a:defRPr>
                </a:lvl5pPr>
                <a:lvl6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/>
                </a:lvl6pPr>
                <a:lvl7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/>
                </a:lvl7pPr>
                <a:lvl8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/>
                </a:lvl8pPr>
                <a:lvl9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/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12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lang="es-ES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I </a:t>
                </a:r>
                <a:r>
                  <a:rPr lang="es-ES" sz="16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met</a:t>
                </a:r>
                <a:r>
                  <a:rPr lang="es-ES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ALO </a:t>
                </a:r>
                <a:r>
                  <a:rPr lang="es-ES" sz="16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Spain</a:t>
                </a:r>
                <a:r>
                  <a:rPr lang="es-ES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s-ES" sz="16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for</a:t>
                </a:r>
                <a:r>
                  <a:rPr lang="es-ES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s-ES" sz="16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the</a:t>
                </a:r>
                <a:r>
                  <a:rPr lang="es-ES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s-ES" sz="16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first</a:t>
                </a:r>
                <a:r>
                  <a:rPr lang="es-ES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time in 2014 </a:t>
                </a:r>
                <a:r>
                  <a:rPr lang="es-ES" sz="16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when</a:t>
                </a:r>
                <a:r>
                  <a:rPr lang="es-ES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I </a:t>
                </a:r>
                <a:r>
                  <a:rPr lang="es-ES" sz="16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was</a:t>
                </a:r>
                <a:r>
                  <a:rPr lang="es-ES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s-ES" sz="16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working</a:t>
                </a:r>
                <a:r>
                  <a:rPr lang="es-ES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 as </a:t>
                </a:r>
                <a:r>
                  <a:rPr lang="es-ES" sz="16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the</a:t>
                </a:r>
                <a:r>
                  <a:rPr lang="es-ES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s-ES" sz="16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cruise</a:t>
                </a:r>
                <a:r>
                  <a:rPr lang="es-ES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manager </a:t>
                </a:r>
                <a:r>
                  <a:rPr lang="es-ES" sz="16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for</a:t>
                </a:r>
                <a:r>
                  <a:rPr lang="es-ES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a </a:t>
                </a:r>
                <a:r>
                  <a:rPr lang="es-ES" sz="16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Turkish</a:t>
                </a:r>
                <a:r>
                  <a:rPr lang="es-ES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tour </a:t>
                </a:r>
                <a:r>
                  <a:rPr lang="es-ES" sz="16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operator</a:t>
                </a:r>
                <a:r>
                  <a:rPr lang="es-ES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. </a:t>
                </a:r>
                <a:r>
                  <a:rPr lang="es-ES" sz="16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That</a:t>
                </a:r>
                <a:r>
                  <a:rPr lang="es-ES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time I </a:t>
                </a:r>
                <a:r>
                  <a:rPr lang="es-ES" sz="16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needed</a:t>
                </a:r>
                <a:r>
                  <a:rPr lang="es-ES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a </a:t>
                </a:r>
                <a:r>
                  <a:rPr lang="es-ES" sz="16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partner</a:t>
                </a:r>
                <a:r>
                  <a:rPr lang="es-ES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in </a:t>
                </a:r>
                <a:r>
                  <a:rPr lang="es-ES" sz="16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Spain</a:t>
                </a:r>
                <a:r>
                  <a:rPr lang="es-ES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and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through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some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references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we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got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in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contact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Now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10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years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later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and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having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my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own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business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we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are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still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having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a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great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cooperation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together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Nothing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has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changed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in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the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past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10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years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and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the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services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provided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have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always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been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excellent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While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speaking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about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excellent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service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I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need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to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mention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the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names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of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Marion Richard (DMC Director) and Sandra Ramon (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Alo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Congress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Managing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Director).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Both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of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them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(Sandra, 2014-2020 and Marion 2014-present)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have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always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been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great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and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supportive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If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it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isn't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because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of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me,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it's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because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of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them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why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we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have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such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a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great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cooperation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with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ALO :)))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Jokes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aside,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it's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a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pleasure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 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working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with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Alo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Spain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 Hope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for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many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years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to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come!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12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Onur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Abacı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 -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Owner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-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Touron</a:t>
                </a:r>
                <a:endParaRPr kumimoji="0" lang="es-ES" sz="160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27" name="Grupo 26">
              <a:extLst>
                <a:ext uri="{FF2B5EF4-FFF2-40B4-BE49-F238E27FC236}">
                  <a16:creationId xmlns:a16="http://schemas.microsoft.com/office/drawing/2014/main" id="{57458E79-8565-474D-F20C-7C6647084CE1}"/>
                </a:ext>
              </a:extLst>
            </p:cNvPr>
            <p:cNvGrpSpPr/>
            <p:nvPr/>
          </p:nvGrpSpPr>
          <p:grpSpPr>
            <a:xfrm>
              <a:off x="24660821" y="-54592"/>
              <a:ext cx="8981429" cy="7177515"/>
              <a:chOff x="2482935" y="-54592"/>
              <a:chExt cx="8981429" cy="7177515"/>
            </a:xfrm>
          </p:grpSpPr>
          <p:sp>
            <p:nvSpPr>
              <p:cNvPr id="28" name="Forma libre 27">
                <a:extLst>
                  <a:ext uri="{FF2B5EF4-FFF2-40B4-BE49-F238E27FC236}">
                    <a16:creationId xmlns:a16="http://schemas.microsoft.com/office/drawing/2014/main" id="{2E989DE5-A553-6A5F-8FFC-138A6FE55B76}"/>
                  </a:ext>
                </a:extLst>
              </p:cNvPr>
              <p:cNvSpPr/>
              <p:nvPr/>
            </p:nvSpPr>
            <p:spPr>
              <a:xfrm rot="11883912" flipH="1">
                <a:off x="2482935" y="-54592"/>
                <a:ext cx="8290511" cy="7177515"/>
              </a:xfrm>
              <a:custGeom>
                <a:avLst/>
                <a:gdLst>
                  <a:gd name="connsiteX0" fmla="*/ 0 w 8290511"/>
                  <a:gd name="connsiteY0" fmla="*/ 4931924 h 7177515"/>
                  <a:gd name="connsiteX1" fmla="*/ 6884553 w 8290511"/>
                  <a:gd name="connsiteY1" fmla="*/ 7177515 h 7177515"/>
                  <a:gd name="connsiteX2" fmla="*/ 8290511 w 8290511"/>
                  <a:gd name="connsiteY2" fmla="*/ 2867117 h 7177515"/>
                  <a:gd name="connsiteX3" fmla="*/ 1867806 w 8290511"/>
                  <a:gd name="connsiteY3" fmla="*/ 772170 h 7177515"/>
                  <a:gd name="connsiteX4" fmla="*/ 1613720 w 8290511"/>
                  <a:gd name="connsiteY4" fmla="*/ 0 h 7177515"/>
                  <a:gd name="connsiteX5" fmla="*/ 1408890 w 8290511"/>
                  <a:gd name="connsiteY5" fmla="*/ 622481 h 7177515"/>
                  <a:gd name="connsiteX6" fmla="*/ 1405958 w 8290511"/>
                  <a:gd name="connsiteY6" fmla="*/ 621525 h 71775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290511" h="7177515">
                    <a:moveTo>
                      <a:pt x="0" y="4931924"/>
                    </a:moveTo>
                    <a:lnTo>
                      <a:pt x="6884553" y="7177515"/>
                    </a:lnTo>
                    <a:lnTo>
                      <a:pt x="8290511" y="2867117"/>
                    </a:lnTo>
                    <a:lnTo>
                      <a:pt x="1867806" y="772170"/>
                    </a:lnTo>
                    <a:lnTo>
                      <a:pt x="1613720" y="0"/>
                    </a:lnTo>
                    <a:lnTo>
                      <a:pt x="1408890" y="622481"/>
                    </a:lnTo>
                    <a:lnTo>
                      <a:pt x="1405958" y="621525"/>
                    </a:lnTo>
                    <a:close/>
                  </a:path>
                </a:pathLst>
              </a:cu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GB" dirty="0"/>
              </a:p>
            </p:txBody>
          </p:sp>
          <p:sp>
            <p:nvSpPr>
              <p:cNvPr id="29" name="Subtítulo 4">
                <a:extLst>
                  <a:ext uri="{FF2B5EF4-FFF2-40B4-BE49-F238E27FC236}">
                    <a16:creationId xmlns:a16="http://schemas.microsoft.com/office/drawing/2014/main" id="{8FFACD8C-A453-0EA1-4DD6-1575AF7E0F2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862639" y="3444078"/>
                <a:ext cx="3601725" cy="2769989"/>
              </a:xfrm>
              <a:prstGeom prst="rect">
                <a:avLst/>
              </a:prstGeom>
              <a:ln>
                <a:noFill/>
              </a:ln>
            </p:spPr>
            <p:txBody>
              <a:bodyPr vert="horz" wrap="square" lIns="0" tIns="0" rIns="0" bIns="0" rtlCol="0" anchor="t">
                <a:spAutoFit/>
              </a:bodyPr>
              <a:lstStyle>
                <a:defPPr>
                  <a:defRPr lang="es-ES"/>
                </a:defPPr>
                <a:lvl1pPr indent="0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>
                    <a:solidFill>
                      <a:schemeClr val="bg1"/>
                    </a:solidFill>
                    <a:latin typeface="Nestle Text Book" pitchFamily="2" charset="0"/>
                  </a:defRPr>
                </a:lvl1pPr>
                <a:lvl2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400">
                    <a:solidFill>
                      <a:schemeClr val="bg1"/>
                    </a:solidFill>
                    <a:latin typeface="Nestle Text Book" pitchFamily="2" charset="0"/>
                  </a:defRPr>
                </a:lvl2pPr>
                <a:lvl3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200">
                    <a:solidFill>
                      <a:schemeClr val="bg1"/>
                    </a:solidFill>
                    <a:latin typeface="Nestle Text Book" pitchFamily="2" charset="0"/>
                  </a:defRPr>
                </a:lvl3pPr>
                <a:lvl4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>
                    <a:solidFill>
                      <a:schemeClr val="bg1"/>
                    </a:solidFill>
                    <a:latin typeface="Nestle Text Book" pitchFamily="2" charset="0"/>
                  </a:defRPr>
                </a:lvl4pPr>
                <a:lvl5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>
                    <a:solidFill>
                      <a:schemeClr val="bg1"/>
                    </a:solidFill>
                    <a:latin typeface="Nestle Text Book" pitchFamily="2" charset="0"/>
                  </a:defRPr>
                </a:lvl5pPr>
                <a:lvl6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/>
                </a:lvl6pPr>
                <a:lvl7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/>
                </a:lvl7pPr>
                <a:lvl8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/>
                </a:lvl8pPr>
                <a:lvl9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/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s-ES" sz="20000" b="1" u="none" strike="noStrike" kern="1200" cap="none" spc="0" normalizeH="0" baseline="0" noProof="0" dirty="0">
                    <a:ln>
                      <a:noFill/>
                    </a:ln>
                    <a:solidFill>
                      <a:schemeClr val="bg1">
                        <a:lumMod val="65000"/>
                        <a:alpha val="21389"/>
                      </a:schemeClr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04</a:t>
                </a:r>
              </a:p>
            </p:txBody>
          </p:sp>
          <p:sp>
            <p:nvSpPr>
              <p:cNvPr id="30" name="Subtítulo 4">
                <a:extLst>
                  <a:ext uri="{FF2B5EF4-FFF2-40B4-BE49-F238E27FC236}">
                    <a16:creationId xmlns:a16="http://schemas.microsoft.com/office/drawing/2014/main" id="{A130C0AC-35D2-E698-FB75-79EF7F09339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544555" y="1291503"/>
                <a:ext cx="4724161" cy="2723759"/>
              </a:xfrm>
              <a:prstGeom prst="rect">
                <a:avLst/>
              </a:prstGeom>
              <a:ln>
                <a:noFill/>
              </a:ln>
            </p:spPr>
            <p:txBody>
              <a:bodyPr vert="horz" wrap="square" lIns="0" tIns="0" rIns="0" bIns="0" rtlCol="0" anchor="t">
                <a:spAutoFit/>
              </a:bodyPr>
              <a:lstStyle>
                <a:defPPr>
                  <a:defRPr lang="es-ES"/>
                </a:defPPr>
                <a:lvl1pPr indent="0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>
                    <a:solidFill>
                      <a:schemeClr val="bg1"/>
                    </a:solidFill>
                    <a:latin typeface="Nestle Text Book" pitchFamily="2" charset="0"/>
                  </a:defRPr>
                </a:lvl1pPr>
                <a:lvl2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400">
                    <a:solidFill>
                      <a:schemeClr val="bg1"/>
                    </a:solidFill>
                    <a:latin typeface="Nestle Text Book" pitchFamily="2" charset="0"/>
                  </a:defRPr>
                </a:lvl2pPr>
                <a:lvl3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200">
                    <a:solidFill>
                      <a:schemeClr val="bg1"/>
                    </a:solidFill>
                    <a:latin typeface="Nestle Text Book" pitchFamily="2" charset="0"/>
                  </a:defRPr>
                </a:lvl3pPr>
                <a:lvl4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>
                    <a:solidFill>
                      <a:schemeClr val="bg1"/>
                    </a:solidFill>
                    <a:latin typeface="Nestle Text Book" pitchFamily="2" charset="0"/>
                  </a:defRPr>
                </a:lvl4pPr>
                <a:lvl5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>
                    <a:solidFill>
                      <a:schemeClr val="bg1"/>
                    </a:solidFill>
                    <a:latin typeface="Nestle Text Book" pitchFamily="2" charset="0"/>
                  </a:defRPr>
                </a:lvl5pPr>
                <a:lvl6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/>
                </a:lvl6pPr>
                <a:lvl7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/>
                </a:lvl7pPr>
                <a:lvl8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/>
                </a:lvl8pPr>
                <a:lvl9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/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12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It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was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a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great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experience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to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work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with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Alo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Spain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, Marion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was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so cooperative,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professional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,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facilitate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everything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and so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patient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to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answer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all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questions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and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discuss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every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single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detail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and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following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up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with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her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team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to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make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sure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that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we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received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the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highest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standard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of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service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Thank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you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for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everything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and hope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to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have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more and more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successful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groups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in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Spain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12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Dina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Elsayed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- Key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Account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Manager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World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Round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Travel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12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endParaRPr kumimoji="0" lang="es-ES" sz="160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36" name="Grupo 35">
              <a:extLst>
                <a:ext uri="{FF2B5EF4-FFF2-40B4-BE49-F238E27FC236}">
                  <a16:creationId xmlns:a16="http://schemas.microsoft.com/office/drawing/2014/main" id="{F6D1BD01-E646-F6C9-8425-5CACD6A61159}"/>
                </a:ext>
              </a:extLst>
            </p:cNvPr>
            <p:cNvGrpSpPr/>
            <p:nvPr/>
          </p:nvGrpSpPr>
          <p:grpSpPr>
            <a:xfrm>
              <a:off x="32300915" y="-54592"/>
              <a:ext cx="9019929" cy="7177515"/>
              <a:chOff x="2482935" y="-54592"/>
              <a:chExt cx="9019929" cy="7177515"/>
            </a:xfrm>
          </p:grpSpPr>
          <p:sp>
            <p:nvSpPr>
              <p:cNvPr id="37" name="Forma libre 36">
                <a:extLst>
                  <a:ext uri="{FF2B5EF4-FFF2-40B4-BE49-F238E27FC236}">
                    <a16:creationId xmlns:a16="http://schemas.microsoft.com/office/drawing/2014/main" id="{B647B4CC-FD58-9CDF-CAC4-DF17FF4C79C2}"/>
                  </a:ext>
                </a:extLst>
              </p:cNvPr>
              <p:cNvSpPr/>
              <p:nvPr/>
            </p:nvSpPr>
            <p:spPr>
              <a:xfrm rot="11883912" flipH="1">
                <a:off x="2482935" y="-54592"/>
                <a:ext cx="8290511" cy="7177515"/>
              </a:xfrm>
              <a:custGeom>
                <a:avLst/>
                <a:gdLst>
                  <a:gd name="connsiteX0" fmla="*/ 0 w 8290511"/>
                  <a:gd name="connsiteY0" fmla="*/ 4931924 h 7177515"/>
                  <a:gd name="connsiteX1" fmla="*/ 6884553 w 8290511"/>
                  <a:gd name="connsiteY1" fmla="*/ 7177515 h 7177515"/>
                  <a:gd name="connsiteX2" fmla="*/ 8290511 w 8290511"/>
                  <a:gd name="connsiteY2" fmla="*/ 2867117 h 7177515"/>
                  <a:gd name="connsiteX3" fmla="*/ 1867806 w 8290511"/>
                  <a:gd name="connsiteY3" fmla="*/ 772170 h 7177515"/>
                  <a:gd name="connsiteX4" fmla="*/ 1613720 w 8290511"/>
                  <a:gd name="connsiteY4" fmla="*/ 0 h 7177515"/>
                  <a:gd name="connsiteX5" fmla="*/ 1408890 w 8290511"/>
                  <a:gd name="connsiteY5" fmla="*/ 622481 h 7177515"/>
                  <a:gd name="connsiteX6" fmla="*/ 1405958 w 8290511"/>
                  <a:gd name="connsiteY6" fmla="*/ 621525 h 71775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290511" h="7177515">
                    <a:moveTo>
                      <a:pt x="0" y="4931924"/>
                    </a:moveTo>
                    <a:lnTo>
                      <a:pt x="6884553" y="7177515"/>
                    </a:lnTo>
                    <a:lnTo>
                      <a:pt x="8290511" y="2867117"/>
                    </a:lnTo>
                    <a:lnTo>
                      <a:pt x="1867806" y="772170"/>
                    </a:lnTo>
                    <a:lnTo>
                      <a:pt x="1613720" y="0"/>
                    </a:lnTo>
                    <a:lnTo>
                      <a:pt x="1408890" y="622481"/>
                    </a:lnTo>
                    <a:lnTo>
                      <a:pt x="1405958" y="621525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GB" dirty="0"/>
              </a:p>
            </p:txBody>
          </p:sp>
          <p:sp>
            <p:nvSpPr>
              <p:cNvPr id="38" name="Subtítulo 4">
                <a:extLst>
                  <a:ext uri="{FF2B5EF4-FFF2-40B4-BE49-F238E27FC236}">
                    <a16:creationId xmlns:a16="http://schemas.microsoft.com/office/drawing/2014/main" id="{0AABC3E2-1304-B29A-6315-96A6EDC1B4B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901139" y="3444078"/>
                <a:ext cx="3601725" cy="2769989"/>
              </a:xfrm>
              <a:prstGeom prst="rect">
                <a:avLst/>
              </a:prstGeom>
              <a:ln>
                <a:noFill/>
              </a:ln>
            </p:spPr>
            <p:txBody>
              <a:bodyPr vert="horz" wrap="square" lIns="0" tIns="0" rIns="0" bIns="0" rtlCol="0" anchor="t">
                <a:spAutoFit/>
              </a:bodyPr>
              <a:lstStyle>
                <a:defPPr>
                  <a:defRPr lang="es-ES"/>
                </a:defPPr>
                <a:lvl1pPr indent="0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>
                    <a:solidFill>
                      <a:schemeClr val="bg1"/>
                    </a:solidFill>
                    <a:latin typeface="Nestle Text Book" pitchFamily="2" charset="0"/>
                  </a:defRPr>
                </a:lvl1pPr>
                <a:lvl2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400">
                    <a:solidFill>
                      <a:schemeClr val="bg1"/>
                    </a:solidFill>
                    <a:latin typeface="Nestle Text Book" pitchFamily="2" charset="0"/>
                  </a:defRPr>
                </a:lvl2pPr>
                <a:lvl3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200">
                    <a:solidFill>
                      <a:schemeClr val="bg1"/>
                    </a:solidFill>
                    <a:latin typeface="Nestle Text Book" pitchFamily="2" charset="0"/>
                  </a:defRPr>
                </a:lvl3pPr>
                <a:lvl4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>
                    <a:solidFill>
                      <a:schemeClr val="bg1"/>
                    </a:solidFill>
                    <a:latin typeface="Nestle Text Book" pitchFamily="2" charset="0"/>
                  </a:defRPr>
                </a:lvl4pPr>
                <a:lvl5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>
                    <a:solidFill>
                      <a:schemeClr val="bg1"/>
                    </a:solidFill>
                    <a:latin typeface="Nestle Text Book" pitchFamily="2" charset="0"/>
                  </a:defRPr>
                </a:lvl5pPr>
                <a:lvl6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/>
                </a:lvl6pPr>
                <a:lvl7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/>
                </a:lvl7pPr>
                <a:lvl8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/>
                </a:lvl8pPr>
                <a:lvl9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/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s-ES" sz="20000" b="1" u="none" strike="noStrike" kern="1200" cap="none" spc="0" normalizeH="0" baseline="0" noProof="0" dirty="0">
                    <a:ln>
                      <a:noFill/>
                    </a:ln>
                    <a:solidFill>
                      <a:schemeClr val="bg1">
                        <a:lumMod val="65000"/>
                        <a:alpha val="21389"/>
                      </a:schemeClr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05</a:t>
                </a:r>
              </a:p>
            </p:txBody>
          </p:sp>
          <p:sp>
            <p:nvSpPr>
              <p:cNvPr id="39" name="Subtítulo 4">
                <a:extLst>
                  <a:ext uri="{FF2B5EF4-FFF2-40B4-BE49-F238E27FC236}">
                    <a16:creationId xmlns:a16="http://schemas.microsoft.com/office/drawing/2014/main" id="{200E96B7-D3EC-796B-8DC4-BB592885078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544555" y="1291503"/>
                <a:ext cx="5064026" cy="2576218"/>
              </a:xfrm>
              <a:prstGeom prst="rect">
                <a:avLst/>
              </a:prstGeom>
              <a:ln>
                <a:noFill/>
              </a:ln>
            </p:spPr>
            <p:txBody>
              <a:bodyPr vert="horz" wrap="square" lIns="0" tIns="0" rIns="0" bIns="0" rtlCol="0" anchor="t">
                <a:spAutoFit/>
              </a:bodyPr>
              <a:lstStyle>
                <a:defPPr>
                  <a:defRPr lang="es-ES"/>
                </a:defPPr>
                <a:lvl1pPr indent="0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>
                    <a:solidFill>
                      <a:schemeClr val="bg1"/>
                    </a:solidFill>
                    <a:latin typeface="Nestle Text Book" pitchFamily="2" charset="0"/>
                  </a:defRPr>
                </a:lvl1pPr>
                <a:lvl2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400">
                    <a:solidFill>
                      <a:schemeClr val="bg1"/>
                    </a:solidFill>
                    <a:latin typeface="Nestle Text Book" pitchFamily="2" charset="0"/>
                  </a:defRPr>
                </a:lvl2pPr>
                <a:lvl3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200">
                    <a:solidFill>
                      <a:schemeClr val="bg1"/>
                    </a:solidFill>
                    <a:latin typeface="Nestle Text Book" pitchFamily="2" charset="0"/>
                  </a:defRPr>
                </a:lvl3pPr>
                <a:lvl4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>
                    <a:solidFill>
                      <a:schemeClr val="bg1"/>
                    </a:solidFill>
                    <a:latin typeface="Nestle Text Book" pitchFamily="2" charset="0"/>
                  </a:defRPr>
                </a:lvl4pPr>
                <a:lvl5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>
                    <a:solidFill>
                      <a:schemeClr val="bg1"/>
                    </a:solidFill>
                    <a:latin typeface="Nestle Text Book" pitchFamily="2" charset="0"/>
                  </a:defRPr>
                </a:lvl5pPr>
                <a:lvl6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/>
                </a:lvl6pPr>
                <a:lvl7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/>
                </a:lvl7pPr>
                <a:lvl8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/>
                </a:lvl8pPr>
                <a:lvl9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/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12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I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have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been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working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with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Alo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Spain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DMC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for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almost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10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years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12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We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have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organized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more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than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100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groups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from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5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pax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to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b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500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pax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They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are more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than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a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dmc.Well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experienced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game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changers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and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high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level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solution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maker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You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dont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fell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like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working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with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another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dmc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DMC  in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spain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after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you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experience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them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12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Gökhan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Çoktan</a:t>
                </a:r>
                <a:r>
                  <a:rPr lang="es-ES" sz="1600" dirty="0">
                    <a:solidFill>
                      <a:srgbClr val="C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-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Outgoing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Events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and Incentive Manager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12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endParaRPr kumimoji="0" lang="es-ES" sz="160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41" name="Grupo 40">
              <a:extLst>
                <a:ext uri="{FF2B5EF4-FFF2-40B4-BE49-F238E27FC236}">
                  <a16:creationId xmlns:a16="http://schemas.microsoft.com/office/drawing/2014/main" id="{9041ECE2-43A9-7C87-1FCF-4EAE92E7DCA7}"/>
                </a:ext>
              </a:extLst>
            </p:cNvPr>
            <p:cNvGrpSpPr/>
            <p:nvPr/>
          </p:nvGrpSpPr>
          <p:grpSpPr>
            <a:xfrm>
              <a:off x="39921895" y="-54592"/>
              <a:ext cx="8981429" cy="7177515"/>
              <a:chOff x="2482935" y="-54592"/>
              <a:chExt cx="8981429" cy="7177515"/>
            </a:xfrm>
          </p:grpSpPr>
          <p:sp>
            <p:nvSpPr>
              <p:cNvPr id="42" name="Forma libre 41">
                <a:extLst>
                  <a:ext uri="{FF2B5EF4-FFF2-40B4-BE49-F238E27FC236}">
                    <a16:creationId xmlns:a16="http://schemas.microsoft.com/office/drawing/2014/main" id="{F66FB1A7-ABBD-3B9F-3E4C-729C534EBC97}"/>
                  </a:ext>
                </a:extLst>
              </p:cNvPr>
              <p:cNvSpPr/>
              <p:nvPr/>
            </p:nvSpPr>
            <p:spPr>
              <a:xfrm rot="11883912" flipH="1">
                <a:off x="2482935" y="-54592"/>
                <a:ext cx="8290511" cy="7177515"/>
              </a:xfrm>
              <a:custGeom>
                <a:avLst/>
                <a:gdLst>
                  <a:gd name="connsiteX0" fmla="*/ 0 w 8290511"/>
                  <a:gd name="connsiteY0" fmla="*/ 4931924 h 7177515"/>
                  <a:gd name="connsiteX1" fmla="*/ 6884553 w 8290511"/>
                  <a:gd name="connsiteY1" fmla="*/ 7177515 h 7177515"/>
                  <a:gd name="connsiteX2" fmla="*/ 8290511 w 8290511"/>
                  <a:gd name="connsiteY2" fmla="*/ 2867117 h 7177515"/>
                  <a:gd name="connsiteX3" fmla="*/ 1867806 w 8290511"/>
                  <a:gd name="connsiteY3" fmla="*/ 772170 h 7177515"/>
                  <a:gd name="connsiteX4" fmla="*/ 1613720 w 8290511"/>
                  <a:gd name="connsiteY4" fmla="*/ 0 h 7177515"/>
                  <a:gd name="connsiteX5" fmla="*/ 1408890 w 8290511"/>
                  <a:gd name="connsiteY5" fmla="*/ 622481 h 7177515"/>
                  <a:gd name="connsiteX6" fmla="*/ 1405958 w 8290511"/>
                  <a:gd name="connsiteY6" fmla="*/ 621525 h 71775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290511" h="7177515">
                    <a:moveTo>
                      <a:pt x="0" y="4931924"/>
                    </a:moveTo>
                    <a:lnTo>
                      <a:pt x="6884553" y="7177515"/>
                    </a:lnTo>
                    <a:lnTo>
                      <a:pt x="8290511" y="2867117"/>
                    </a:lnTo>
                    <a:lnTo>
                      <a:pt x="1867806" y="772170"/>
                    </a:lnTo>
                    <a:lnTo>
                      <a:pt x="1613720" y="0"/>
                    </a:lnTo>
                    <a:lnTo>
                      <a:pt x="1408890" y="622481"/>
                    </a:lnTo>
                    <a:lnTo>
                      <a:pt x="1405958" y="621525"/>
                    </a:lnTo>
                    <a:close/>
                  </a:path>
                </a:pathLst>
              </a:cu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GB"/>
              </a:p>
            </p:txBody>
          </p:sp>
          <p:sp>
            <p:nvSpPr>
              <p:cNvPr id="43" name="Subtítulo 4">
                <a:extLst>
                  <a:ext uri="{FF2B5EF4-FFF2-40B4-BE49-F238E27FC236}">
                    <a16:creationId xmlns:a16="http://schemas.microsoft.com/office/drawing/2014/main" id="{EDFAF317-92A5-936C-F5C7-D30D0886029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862639" y="3444078"/>
                <a:ext cx="3601725" cy="2769989"/>
              </a:xfrm>
              <a:prstGeom prst="rect">
                <a:avLst/>
              </a:prstGeom>
              <a:ln>
                <a:noFill/>
              </a:ln>
            </p:spPr>
            <p:txBody>
              <a:bodyPr vert="horz" wrap="square" lIns="0" tIns="0" rIns="0" bIns="0" rtlCol="0" anchor="t">
                <a:spAutoFit/>
              </a:bodyPr>
              <a:lstStyle>
                <a:defPPr>
                  <a:defRPr lang="es-ES"/>
                </a:defPPr>
                <a:lvl1pPr indent="0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>
                    <a:solidFill>
                      <a:schemeClr val="bg1"/>
                    </a:solidFill>
                    <a:latin typeface="Nestle Text Book" pitchFamily="2" charset="0"/>
                  </a:defRPr>
                </a:lvl1pPr>
                <a:lvl2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400">
                    <a:solidFill>
                      <a:schemeClr val="bg1"/>
                    </a:solidFill>
                    <a:latin typeface="Nestle Text Book" pitchFamily="2" charset="0"/>
                  </a:defRPr>
                </a:lvl2pPr>
                <a:lvl3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200">
                    <a:solidFill>
                      <a:schemeClr val="bg1"/>
                    </a:solidFill>
                    <a:latin typeface="Nestle Text Book" pitchFamily="2" charset="0"/>
                  </a:defRPr>
                </a:lvl3pPr>
                <a:lvl4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>
                    <a:solidFill>
                      <a:schemeClr val="bg1"/>
                    </a:solidFill>
                    <a:latin typeface="Nestle Text Book" pitchFamily="2" charset="0"/>
                  </a:defRPr>
                </a:lvl4pPr>
                <a:lvl5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>
                    <a:solidFill>
                      <a:schemeClr val="bg1"/>
                    </a:solidFill>
                    <a:latin typeface="Nestle Text Book" pitchFamily="2" charset="0"/>
                  </a:defRPr>
                </a:lvl5pPr>
                <a:lvl6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/>
                </a:lvl6pPr>
                <a:lvl7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/>
                </a:lvl7pPr>
                <a:lvl8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/>
                </a:lvl8pPr>
                <a:lvl9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/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s-ES" sz="20000" b="1" u="none" strike="noStrike" kern="1200" cap="none" spc="0" normalizeH="0" baseline="0" noProof="0" dirty="0">
                    <a:ln>
                      <a:noFill/>
                    </a:ln>
                    <a:solidFill>
                      <a:schemeClr val="bg1">
                        <a:lumMod val="65000"/>
                        <a:alpha val="21389"/>
                      </a:schemeClr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06</a:t>
                </a:r>
              </a:p>
            </p:txBody>
          </p:sp>
          <p:sp>
            <p:nvSpPr>
              <p:cNvPr id="44" name="Subtítulo 4">
                <a:extLst>
                  <a:ext uri="{FF2B5EF4-FFF2-40B4-BE49-F238E27FC236}">
                    <a16:creationId xmlns:a16="http://schemas.microsoft.com/office/drawing/2014/main" id="{F4BD8C1A-91DD-9C77-87EE-08F222B16CB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544556" y="1291503"/>
                <a:ext cx="4198607" cy="1364156"/>
              </a:xfrm>
              <a:prstGeom prst="rect">
                <a:avLst/>
              </a:prstGeom>
              <a:ln>
                <a:noFill/>
              </a:ln>
            </p:spPr>
            <p:txBody>
              <a:bodyPr vert="horz" wrap="square" lIns="0" tIns="0" rIns="0" bIns="0" rtlCol="0" anchor="t">
                <a:spAutoFit/>
              </a:bodyPr>
              <a:lstStyle>
                <a:defPPr>
                  <a:defRPr lang="es-ES"/>
                </a:defPPr>
                <a:lvl1pPr indent="0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>
                    <a:solidFill>
                      <a:schemeClr val="bg1"/>
                    </a:solidFill>
                    <a:latin typeface="Nestle Text Book" pitchFamily="2" charset="0"/>
                  </a:defRPr>
                </a:lvl1pPr>
                <a:lvl2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400">
                    <a:solidFill>
                      <a:schemeClr val="bg1"/>
                    </a:solidFill>
                    <a:latin typeface="Nestle Text Book" pitchFamily="2" charset="0"/>
                  </a:defRPr>
                </a:lvl2pPr>
                <a:lvl3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200">
                    <a:solidFill>
                      <a:schemeClr val="bg1"/>
                    </a:solidFill>
                    <a:latin typeface="Nestle Text Book" pitchFamily="2" charset="0"/>
                  </a:defRPr>
                </a:lvl3pPr>
                <a:lvl4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>
                    <a:solidFill>
                      <a:schemeClr val="bg1"/>
                    </a:solidFill>
                    <a:latin typeface="Nestle Text Book" pitchFamily="2" charset="0"/>
                  </a:defRPr>
                </a:lvl4pPr>
                <a:lvl5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>
                    <a:solidFill>
                      <a:schemeClr val="bg1"/>
                    </a:solidFill>
                    <a:latin typeface="Nestle Text Book" pitchFamily="2" charset="0"/>
                  </a:defRPr>
                </a:lvl5pPr>
                <a:lvl6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/>
                </a:lvl6pPr>
                <a:lvl7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/>
                </a:lvl7pPr>
                <a:lvl8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/>
                </a:lvl8pPr>
                <a:lvl9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/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12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We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were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very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pleased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with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many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of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the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operations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we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carried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out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in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Spain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They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always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work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solution-oriented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They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respond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quickly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and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their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operational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capabilities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are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very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high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 I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would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definitely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recommend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you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to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work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with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them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</a:p>
            </p:txBody>
          </p:sp>
        </p:grpSp>
        <p:grpSp>
          <p:nvGrpSpPr>
            <p:cNvPr id="46" name="Grupo 45">
              <a:extLst>
                <a:ext uri="{FF2B5EF4-FFF2-40B4-BE49-F238E27FC236}">
                  <a16:creationId xmlns:a16="http://schemas.microsoft.com/office/drawing/2014/main" id="{D3BFCC13-B788-6A29-D55D-D70A7B31769F}"/>
                </a:ext>
              </a:extLst>
            </p:cNvPr>
            <p:cNvGrpSpPr/>
            <p:nvPr/>
          </p:nvGrpSpPr>
          <p:grpSpPr>
            <a:xfrm>
              <a:off x="47536900" y="-54592"/>
              <a:ext cx="9017289" cy="7177515"/>
              <a:chOff x="2482935" y="-54592"/>
              <a:chExt cx="9017289" cy="7177515"/>
            </a:xfrm>
          </p:grpSpPr>
          <p:sp>
            <p:nvSpPr>
              <p:cNvPr id="47" name="Forma libre 46">
                <a:extLst>
                  <a:ext uri="{FF2B5EF4-FFF2-40B4-BE49-F238E27FC236}">
                    <a16:creationId xmlns:a16="http://schemas.microsoft.com/office/drawing/2014/main" id="{822B9B98-552D-5F9E-1DAB-BF3E1D8DB0D5}"/>
                  </a:ext>
                </a:extLst>
              </p:cNvPr>
              <p:cNvSpPr/>
              <p:nvPr/>
            </p:nvSpPr>
            <p:spPr>
              <a:xfrm rot="11883912" flipH="1">
                <a:off x="2482935" y="-54592"/>
                <a:ext cx="8290511" cy="7177515"/>
              </a:xfrm>
              <a:custGeom>
                <a:avLst/>
                <a:gdLst>
                  <a:gd name="connsiteX0" fmla="*/ 0 w 8290511"/>
                  <a:gd name="connsiteY0" fmla="*/ 4931924 h 7177515"/>
                  <a:gd name="connsiteX1" fmla="*/ 6884553 w 8290511"/>
                  <a:gd name="connsiteY1" fmla="*/ 7177515 h 7177515"/>
                  <a:gd name="connsiteX2" fmla="*/ 8290511 w 8290511"/>
                  <a:gd name="connsiteY2" fmla="*/ 2867117 h 7177515"/>
                  <a:gd name="connsiteX3" fmla="*/ 1867806 w 8290511"/>
                  <a:gd name="connsiteY3" fmla="*/ 772170 h 7177515"/>
                  <a:gd name="connsiteX4" fmla="*/ 1613720 w 8290511"/>
                  <a:gd name="connsiteY4" fmla="*/ 0 h 7177515"/>
                  <a:gd name="connsiteX5" fmla="*/ 1408890 w 8290511"/>
                  <a:gd name="connsiteY5" fmla="*/ 622481 h 7177515"/>
                  <a:gd name="connsiteX6" fmla="*/ 1405958 w 8290511"/>
                  <a:gd name="connsiteY6" fmla="*/ 621525 h 71775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290511" h="7177515">
                    <a:moveTo>
                      <a:pt x="0" y="4931924"/>
                    </a:moveTo>
                    <a:lnTo>
                      <a:pt x="6884553" y="7177515"/>
                    </a:lnTo>
                    <a:lnTo>
                      <a:pt x="8290511" y="2867117"/>
                    </a:lnTo>
                    <a:lnTo>
                      <a:pt x="1867806" y="772170"/>
                    </a:lnTo>
                    <a:lnTo>
                      <a:pt x="1613720" y="0"/>
                    </a:lnTo>
                    <a:lnTo>
                      <a:pt x="1408890" y="622481"/>
                    </a:lnTo>
                    <a:lnTo>
                      <a:pt x="1405958" y="621525"/>
                    </a:lnTo>
                    <a:close/>
                  </a:path>
                </a:pathLst>
              </a:cu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GB"/>
              </a:p>
            </p:txBody>
          </p:sp>
          <p:sp>
            <p:nvSpPr>
              <p:cNvPr id="48" name="Subtítulo 4">
                <a:extLst>
                  <a:ext uri="{FF2B5EF4-FFF2-40B4-BE49-F238E27FC236}">
                    <a16:creationId xmlns:a16="http://schemas.microsoft.com/office/drawing/2014/main" id="{D9472AE5-7D7B-7E4A-8FF7-FB45590B76D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898499" y="3444078"/>
                <a:ext cx="3601725" cy="2769989"/>
              </a:xfrm>
              <a:prstGeom prst="rect">
                <a:avLst/>
              </a:prstGeom>
              <a:ln>
                <a:noFill/>
              </a:ln>
            </p:spPr>
            <p:txBody>
              <a:bodyPr vert="horz" wrap="square" lIns="0" tIns="0" rIns="0" bIns="0" rtlCol="0" anchor="t">
                <a:spAutoFit/>
              </a:bodyPr>
              <a:lstStyle>
                <a:defPPr>
                  <a:defRPr lang="es-ES"/>
                </a:defPPr>
                <a:lvl1pPr indent="0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>
                    <a:solidFill>
                      <a:schemeClr val="bg1"/>
                    </a:solidFill>
                    <a:latin typeface="Nestle Text Book" pitchFamily="2" charset="0"/>
                  </a:defRPr>
                </a:lvl1pPr>
                <a:lvl2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400">
                    <a:solidFill>
                      <a:schemeClr val="bg1"/>
                    </a:solidFill>
                    <a:latin typeface="Nestle Text Book" pitchFamily="2" charset="0"/>
                  </a:defRPr>
                </a:lvl2pPr>
                <a:lvl3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200">
                    <a:solidFill>
                      <a:schemeClr val="bg1"/>
                    </a:solidFill>
                    <a:latin typeface="Nestle Text Book" pitchFamily="2" charset="0"/>
                  </a:defRPr>
                </a:lvl3pPr>
                <a:lvl4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>
                    <a:solidFill>
                      <a:schemeClr val="bg1"/>
                    </a:solidFill>
                    <a:latin typeface="Nestle Text Book" pitchFamily="2" charset="0"/>
                  </a:defRPr>
                </a:lvl4pPr>
                <a:lvl5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>
                    <a:solidFill>
                      <a:schemeClr val="bg1"/>
                    </a:solidFill>
                    <a:latin typeface="Nestle Text Book" pitchFamily="2" charset="0"/>
                  </a:defRPr>
                </a:lvl5pPr>
                <a:lvl6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/>
                </a:lvl6pPr>
                <a:lvl7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/>
                </a:lvl7pPr>
                <a:lvl8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/>
                </a:lvl8pPr>
                <a:lvl9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/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s-ES" sz="20000" b="1" u="none" strike="noStrike" kern="1200" cap="none" spc="0" normalizeH="0" baseline="0" noProof="0" dirty="0">
                    <a:ln>
                      <a:noFill/>
                    </a:ln>
                    <a:solidFill>
                      <a:schemeClr val="bg1">
                        <a:lumMod val="65000"/>
                        <a:alpha val="21389"/>
                      </a:schemeClr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07</a:t>
                </a:r>
              </a:p>
            </p:txBody>
          </p:sp>
          <p:sp>
            <p:nvSpPr>
              <p:cNvPr id="49" name="Subtítulo 4">
                <a:extLst>
                  <a:ext uri="{FF2B5EF4-FFF2-40B4-BE49-F238E27FC236}">
                    <a16:creationId xmlns:a16="http://schemas.microsoft.com/office/drawing/2014/main" id="{46E505DF-ED83-DE07-7A97-A646E5913A6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544557" y="1291503"/>
                <a:ext cx="5670278" cy="3127779"/>
              </a:xfrm>
              <a:prstGeom prst="rect">
                <a:avLst/>
              </a:prstGeom>
              <a:ln>
                <a:noFill/>
              </a:ln>
            </p:spPr>
            <p:txBody>
              <a:bodyPr vert="horz" wrap="square" lIns="0" tIns="0" rIns="0" bIns="0" rtlCol="0" anchor="t">
                <a:spAutoFit/>
              </a:bodyPr>
              <a:lstStyle>
                <a:defPPr>
                  <a:defRPr lang="es-ES"/>
                </a:defPPr>
                <a:lvl1pPr indent="0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>
                    <a:solidFill>
                      <a:schemeClr val="bg1"/>
                    </a:solidFill>
                    <a:latin typeface="Nestle Text Book" pitchFamily="2" charset="0"/>
                  </a:defRPr>
                </a:lvl1pPr>
                <a:lvl2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400">
                    <a:solidFill>
                      <a:schemeClr val="bg1"/>
                    </a:solidFill>
                    <a:latin typeface="Nestle Text Book" pitchFamily="2" charset="0"/>
                  </a:defRPr>
                </a:lvl2pPr>
                <a:lvl3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200">
                    <a:solidFill>
                      <a:schemeClr val="bg1"/>
                    </a:solidFill>
                    <a:latin typeface="Nestle Text Book" pitchFamily="2" charset="0"/>
                  </a:defRPr>
                </a:lvl3pPr>
                <a:lvl4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>
                    <a:solidFill>
                      <a:schemeClr val="bg1"/>
                    </a:solidFill>
                    <a:latin typeface="Nestle Text Book" pitchFamily="2" charset="0"/>
                  </a:defRPr>
                </a:lvl4pPr>
                <a:lvl5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>
                    <a:solidFill>
                      <a:schemeClr val="bg1"/>
                    </a:solidFill>
                    <a:latin typeface="Nestle Text Book" pitchFamily="2" charset="0"/>
                  </a:defRPr>
                </a:lvl5pPr>
                <a:lvl6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/>
                </a:lvl6pPr>
                <a:lvl7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/>
                </a:lvl7pPr>
                <a:lvl8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/>
                </a:lvl8pPr>
                <a:lvl9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/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12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My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Experience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is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super Positive !   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Alo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Spain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has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been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game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changer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for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our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business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since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our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partnership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began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in 2017,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we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have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been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able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to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grow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tremendously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and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rely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on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,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they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have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the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full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services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b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of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Travel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agency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and back up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of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a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Reputable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Company.   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12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During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our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long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-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lasting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relationship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with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ALO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Spain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,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we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mostly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appreciate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: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the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perfect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services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,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the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best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deals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in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the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market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,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the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wide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choices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in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the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shortest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possible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time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to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our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clients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,  as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well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b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as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professional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services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assistance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 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on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ground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24x7.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12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Thank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you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so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much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for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all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you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did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for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GLC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group</a:t>
                </a:r>
                <a:r>
                  <a:rPr lang="es-ES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 😊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12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Peter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Haleem</a:t>
                </a:r>
                <a:r>
                  <a:rPr lang="es-ES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-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Assistant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Manager –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Outbound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Operation</a:t>
                </a:r>
                <a:endParaRPr kumimoji="0" lang="es-ES" sz="160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869930171"/>
      </p:ext>
    </p:extLst>
  </p:cSld>
  <p:clrMapOvr>
    <a:masterClrMapping/>
  </p:clrMapOvr>
  <p:transition spd="slow"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o 6">
            <a:extLst>
              <a:ext uri="{FF2B5EF4-FFF2-40B4-BE49-F238E27FC236}">
                <a16:creationId xmlns:a16="http://schemas.microsoft.com/office/drawing/2014/main" id="{BE51338F-17BC-2B5D-67C3-8E5BD67C5856}"/>
              </a:ext>
            </a:extLst>
          </p:cNvPr>
          <p:cNvGrpSpPr/>
          <p:nvPr/>
        </p:nvGrpSpPr>
        <p:grpSpPr>
          <a:xfrm>
            <a:off x="0" y="0"/>
            <a:ext cx="12405361" cy="6858000"/>
            <a:chOff x="0" y="0"/>
            <a:chExt cx="12405361" cy="6858000"/>
          </a:xfrm>
        </p:grpSpPr>
        <p:pic>
          <p:nvPicPr>
            <p:cNvPr id="8" name="Picture 2">
              <a:extLst>
                <a:ext uri="{FF2B5EF4-FFF2-40B4-BE49-F238E27FC236}">
                  <a16:creationId xmlns:a16="http://schemas.microsoft.com/office/drawing/2014/main" id="{746BC374-2A8E-0C48-325F-D8D7F84FB65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25000" contrast="-3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0" y="0"/>
              <a:ext cx="12192000" cy="6858000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9" name="CuadroTexto 8">
              <a:extLst>
                <a:ext uri="{FF2B5EF4-FFF2-40B4-BE49-F238E27FC236}">
                  <a16:creationId xmlns:a16="http://schemas.microsoft.com/office/drawing/2014/main" id="{61E8CDC1-E79B-1F36-5329-329C3CCD18DF}"/>
                </a:ext>
              </a:extLst>
            </p:cNvPr>
            <p:cNvSpPr txBox="1"/>
            <p:nvPr/>
          </p:nvSpPr>
          <p:spPr>
            <a:xfrm>
              <a:off x="668241" y="334963"/>
              <a:ext cx="1363760" cy="1261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>
                <a:lnSpc>
                  <a:spcPct val="80000"/>
                </a:lnSpc>
                <a:spcBef>
                  <a:spcPts val="1000"/>
                </a:spcBef>
              </a:pPr>
              <a:r>
                <a:rPr lang="en-GB" sz="1000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Alo</a:t>
              </a:r>
              <a:r>
                <a:rPr lang="en-GB" sz="10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Spain DMC</a:t>
              </a:r>
            </a:p>
          </p:txBody>
        </p:sp>
        <p:sp>
          <p:nvSpPr>
            <p:cNvPr id="10" name="CuadroTexto 9">
              <a:extLst>
                <a:ext uri="{FF2B5EF4-FFF2-40B4-BE49-F238E27FC236}">
                  <a16:creationId xmlns:a16="http://schemas.microsoft.com/office/drawing/2014/main" id="{D937B8DD-9F4F-B85B-028E-98E4F2975473}"/>
                </a:ext>
              </a:extLst>
            </p:cNvPr>
            <p:cNvSpPr txBox="1"/>
            <p:nvPr/>
          </p:nvSpPr>
          <p:spPr>
            <a:xfrm>
              <a:off x="11041601" y="334963"/>
              <a:ext cx="1363760" cy="1261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>
                <a:lnSpc>
                  <a:spcPct val="80000"/>
                </a:lnSpc>
                <a:spcBef>
                  <a:spcPts val="1000"/>
                </a:spcBef>
              </a:pPr>
              <a:r>
                <a:rPr lang="en-GB" sz="10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VB Group</a:t>
              </a:r>
            </a:p>
          </p:txBody>
        </p:sp>
      </p:grpSp>
      <p:grpSp>
        <p:nvGrpSpPr>
          <p:cNvPr id="52" name="Grupo 51">
            <a:extLst>
              <a:ext uri="{FF2B5EF4-FFF2-40B4-BE49-F238E27FC236}">
                <a16:creationId xmlns:a16="http://schemas.microsoft.com/office/drawing/2014/main" id="{80EBF420-D6C8-C086-6D0F-EEA1A25C5AEA}"/>
              </a:ext>
            </a:extLst>
          </p:cNvPr>
          <p:cNvGrpSpPr/>
          <p:nvPr/>
        </p:nvGrpSpPr>
        <p:grpSpPr>
          <a:xfrm>
            <a:off x="-36337686" y="-54592"/>
            <a:ext cx="54764716" cy="7217874"/>
            <a:chOff x="1789473" y="-54592"/>
            <a:chExt cx="54764716" cy="7217874"/>
          </a:xfrm>
        </p:grpSpPr>
        <p:grpSp>
          <p:nvGrpSpPr>
            <p:cNvPr id="4" name="Grupo 3">
              <a:extLst>
                <a:ext uri="{FF2B5EF4-FFF2-40B4-BE49-F238E27FC236}">
                  <a16:creationId xmlns:a16="http://schemas.microsoft.com/office/drawing/2014/main" id="{1E84B8CC-5A30-49C7-9745-9F3223D29B19}"/>
                </a:ext>
              </a:extLst>
            </p:cNvPr>
            <p:cNvGrpSpPr/>
            <p:nvPr/>
          </p:nvGrpSpPr>
          <p:grpSpPr>
            <a:xfrm>
              <a:off x="1789473" y="-54592"/>
              <a:ext cx="9010304" cy="7177515"/>
              <a:chOff x="2482935" y="-54592"/>
              <a:chExt cx="9010304" cy="7177515"/>
            </a:xfrm>
          </p:grpSpPr>
          <p:sp>
            <p:nvSpPr>
              <p:cNvPr id="14" name="Forma libre 13">
                <a:extLst>
                  <a:ext uri="{FF2B5EF4-FFF2-40B4-BE49-F238E27FC236}">
                    <a16:creationId xmlns:a16="http://schemas.microsoft.com/office/drawing/2014/main" id="{975B0000-C5D2-F402-46EB-02A786E0BE24}"/>
                  </a:ext>
                </a:extLst>
              </p:cNvPr>
              <p:cNvSpPr/>
              <p:nvPr/>
            </p:nvSpPr>
            <p:spPr>
              <a:xfrm rot="11883912" flipH="1">
                <a:off x="2482935" y="-54592"/>
                <a:ext cx="8290511" cy="7177515"/>
              </a:xfrm>
              <a:custGeom>
                <a:avLst/>
                <a:gdLst>
                  <a:gd name="connsiteX0" fmla="*/ 0 w 8290511"/>
                  <a:gd name="connsiteY0" fmla="*/ 4931924 h 7177515"/>
                  <a:gd name="connsiteX1" fmla="*/ 6884553 w 8290511"/>
                  <a:gd name="connsiteY1" fmla="*/ 7177515 h 7177515"/>
                  <a:gd name="connsiteX2" fmla="*/ 8290511 w 8290511"/>
                  <a:gd name="connsiteY2" fmla="*/ 2867117 h 7177515"/>
                  <a:gd name="connsiteX3" fmla="*/ 1867806 w 8290511"/>
                  <a:gd name="connsiteY3" fmla="*/ 772170 h 7177515"/>
                  <a:gd name="connsiteX4" fmla="*/ 1613720 w 8290511"/>
                  <a:gd name="connsiteY4" fmla="*/ 0 h 7177515"/>
                  <a:gd name="connsiteX5" fmla="*/ 1408890 w 8290511"/>
                  <a:gd name="connsiteY5" fmla="*/ 622481 h 7177515"/>
                  <a:gd name="connsiteX6" fmla="*/ 1405958 w 8290511"/>
                  <a:gd name="connsiteY6" fmla="*/ 621525 h 71775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290511" h="7177515">
                    <a:moveTo>
                      <a:pt x="0" y="4931924"/>
                    </a:moveTo>
                    <a:lnTo>
                      <a:pt x="6884553" y="7177515"/>
                    </a:lnTo>
                    <a:lnTo>
                      <a:pt x="8290511" y="2867117"/>
                    </a:lnTo>
                    <a:lnTo>
                      <a:pt x="1867806" y="772170"/>
                    </a:lnTo>
                    <a:lnTo>
                      <a:pt x="1613720" y="0"/>
                    </a:lnTo>
                    <a:lnTo>
                      <a:pt x="1408890" y="622481"/>
                    </a:lnTo>
                    <a:lnTo>
                      <a:pt x="1405958" y="621525"/>
                    </a:lnTo>
                    <a:close/>
                  </a:path>
                </a:pathLst>
              </a:cu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GB"/>
              </a:p>
            </p:txBody>
          </p:sp>
          <p:sp>
            <p:nvSpPr>
              <p:cNvPr id="6" name="Subtítulo 4">
                <a:extLst>
                  <a:ext uri="{FF2B5EF4-FFF2-40B4-BE49-F238E27FC236}">
                    <a16:creationId xmlns:a16="http://schemas.microsoft.com/office/drawing/2014/main" id="{3BA37E56-DF83-36B4-AC6A-56A0EDCB131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891514" y="3434934"/>
                <a:ext cx="3601725" cy="2769989"/>
              </a:xfrm>
              <a:prstGeom prst="rect">
                <a:avLst/>
              </a:prstGeom>
              <a:ln>
                <a:noFill/>
              </a:ln>
            </p:spPr>
            <p:txBody>
              <a:bodyPr vert="horz" wrap="square" lIns="0" tIns="0" rIns="0" bIns="0" rtlCol="0" anchor="t">
                <a:spAutoFit/>
              </a:bodyPr>
              <a:lstStyle>
                <a:defPPr>
                  <a:defRPr lang="es-ES"/>
                </a:defPPr>
                <a:lvl1pPr indent="0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>
                    <a:solidFill>
                      <a:schemeClr val="bg1"/>
                    </a:solidFill>
                    <a:latin typeface="Nestle Text Book" pitchFamily="2" charset="0"/>
                  </a:defRPr>
                </a:lvl1pPr>
                <a:lvl2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400">
                    <a:solidFill>
                      <a:schemeClr val="bg1"/>
                    </a:solidFill>
                    <a:latin typeface="Nestle Text Book" pitchFamily="2" charset="0"/>
                  </a:defRPr>
                </a:lvl2pPr>
                <a:lvl3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200">
                    <a:solidFill>
                      <a:schemeClr val="bg1"/>
                    </a:solidFill>
                    <a:latin typeface="Nestle Text Book" pitchFamily="2" charset="0"/>
                  </a:defRPr>
                </a:lvl3pPr>
                <a:lvl4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>
                    <a:solidFill>
                      <a:schemeClr val="bg1"/>
                    </a:solidFill>
                    <a:latin typeface="Nestle Text Book" pitchFamily="2" charset="0"/>
                  </a:defRPr>
                </a:lvl4pPr>
                <a:lvl5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>
                    <a:solidFill>
                      <a:schemeClr val="bg1"/>
                    </a:solidFill>
                    <a:latin typeface="Nestle Text Book" pitchFamily="2" charset="0"/>
                  </a:defRPr>
                </a:lvl5pPr>
                <a:lvl6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/>
                </a:lvl6pPr>
                <a:lvl7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/>
                </a:lvl7pPr>
                <a:lvl8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/>
                </a:lvl8pPr>
                <a:lvl9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/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s-ES" sz="20000" b="1" u="none" strike="noStrike" kern="1200" cap="none" spc="0" normalizeH="0" baseline="0" noProof="0" dirty="0">
                    <a:ln>
                      <a:noFill/>
                    </a:ln>
                    <a:solidFill>
                      <a:schemeClr val="bg1">
                        <a:lumMod val="65000"/>
                        <a:alpha val="21389"/>
                      </a:schemeClr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01</a:t>
                </a:r>
              </a:p>
            </p:txBody>
          </p:sp>
          <p:sp>
            <p:nvSpPr>
              <p:cNvPr id="5" name="Subtítulo 4">
                <a:extLst>
                  <a:ext uri="{FF2B5EF4-FFF2-40B4-BE49-F238E27FC236}">
                    <a16:creationId xmlns:a16="http://schemas.microsoft.com/office/drawing/2014/main" id="{E2622432-4112-6370-3D2D-CB59825B853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544556" y="1291503"/>
                <a:ext cx="3757282" cy="1216615"/>
              </a:xfrm>
              <a:prstGeom prst="rect">
                <a:avLst/>
              </a:prstGeom>
              <a:ln>
                <a:noFill/>
              </a:ln>
            </p:spPr>
            <p:txBody>
              <a:bodyPr vert="horz" wrap="square" lIns="0" tIns="0" rIns="0" bIns="0" rtlCol="0" anchor="t">
                <a:spAutoFit/>
              </a:bodyPr>
              <a:lstStyle>
                <a:defPPr>
                  <a:defRPr lang="es-ES"/>
                </a:defPPr>
                <a:lvl1pPr indent="0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>
                    <a:solidFill>
                      <a:schemeClr val="bg1"/>
                    </a:solidFill>
                    <a:latin typeface="Nestle Text Book" pitchFamily="2" charset="0"/>
                  </a:defRPr>
                </a:lvl1pPr>
                <a:lvl2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400">
                    <a:solidFill>
                      <a:schemeClr val="bg1"/>
                    </a:solidFill>
                    <a:latin typeface="Nestle Text Book" pitchFamily="2" charset="0"/>
                  </a:defRPr>
                </a:lvl2pPr>
                <a:lvl3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200">
                    <a:solidFill>
                      <a:schemeClr val="bg1"/>
                    </a:solidFill>
                    <a:latin typeface="Nestle Text Book" pitchFamily="2" charset="0"/>
                  </a:defRPr>
                </a:lvl3pPr>
                <a:lvl4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>
                    <a:solidFill>
                      <a:schemeClr val="bg1"/>
                    </a:solidFill>
                    <a:latin typeface="Nestle Text Book" pitchFamily="2" charset="0"/>
                  </a:defRPr>
                </a:lvl4pPr>
                <a:lvl5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>
                    <a:solidFill>
                      <a:schemeClr val="bg1"/>
                    </a:solidFill>
                    <a:latin typeface="Nestle Text Book" pitchFamily="2" charset="0"/>
                  </a:defRPr>
                </a:lvl5pPr>
                <a:lvl6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/>
                </a:lvl6pPr>
                <a:lvl7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/>
                </a:lvl7pPr>
                <a:lvl8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/>
                </a:lvl8pPr>
                <a:lvl9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/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12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Thanks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again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for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everything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, </a:t>
                </a:r>
                <a:b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all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last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-minute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changes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and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special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requests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All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worked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very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well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and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we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are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happy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12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J.H - Marketing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Communication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Specialist</a:t>
                </a:r>
                <a:endParaRPr kumimoji="0" lang="es-ES" sz="160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1" name="Grupo 10">
              <a:extLst>
                <a:ext uri="{FF2B5EF4-FFF2-40B4-BE49-F238E27FC236}">
                  <a16:creationId xmlns:a16="http://schemas.microsoft.com/office/drawing/2014/main" id="{AA659D0A-52AB-4B18-94A8-0F155A82DFF7}"/>
                </a:ext>
              </a:extLst>
            </p:cNvPr>
            <p:cNvGrpSpPr/>
            <p:nvPr/>
          </p:nvGrpSpPr>
          <p:grpSpPr>
            <a:xfrm>
              <a:off x="9406015" y="-14233"/>
              <a:ext cx="9000030" cy="7177515"/>
              <a:chOff x="2482935" y="-54592"/>
              <a:chExt cx="9000030" cy="7177515"/>
            </a:xfrm>
          </p:grpSpPr>
          <p:sp>
            <p:nvSpPr>
              <p:cNvPr id="12" name="Forma libre 11">
                <a:extLst>
                  <a:ext uri="{FF2B5EF4-FFF2-40B4-BE49-F238E27FC236}">
                    <a16:creationId xmlns:a16="http://schemas.microsoft.com/office/drawing/2014/main" id="{891930D3-4E3A-B17F-1665-5D064CC7AA23}"/>
                  </a:ext>
                </a:extLst>
              </p:cNvPr>
              <p:cNvSpPr/>
              <p:nvPr/>
            </p:nvSpPr>
            <p:spPr>
              <a:xfrm rot="11883912" flipH="1">
                <a:off x="2482935" y="-54592"/>
                <a:ext cx="8290511" cy="7177515"/>
              </a:xfrm>
              <a:custGeom>
                <a:avLst/>
                <a:gdLst>
                  <a:gd name="connsiteX0" fmla="*/ 0 w 8290511"/>
                  <a:gd name="connsiteY0" fmla="*/ 4931924 h 7177515"/>
                  <a:gd name="connsiteX1" fmla="*/ 6884553 w 8290511"/>
                  <a:gd name="connsiteY1" fmla="*/ 7177515 h 7177515"/>
                  <a:gd name="connsiteX2" fmla="*/ 8290511 w 8290511"/>
                  <a:gd name="connsiteY2" fmla="*/ 2867117 h 7177515"/>
                  <a:gd name="connsiteX3" fmla="*/ 1867806 w 8290511"/>
                  <a:gd name="connsiteY3" fmla="*/ 772170 h 7177515"/>
                  <a:gd name="connsiteX4" fmla="*/ 1613720 w 8290511"/>
                  <a:gd name="connsiteY4" fmla="*/ 0 h 7177515"/>
                  <a:gd name="connsiteX5" fmla="*/ 1408890 w 8290511"/>
                  <a:gd name="connsiteY5" fmla="*/ 622481 h 7177515"/>
                  <a:gd name="connsiteX6" fmla="*/ 1405958 w 8290511"/>
                  <a:gd name="connsiteY6" fmla="*/ 621525 h 71775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290511" h="7177515">
                    <a:moveTo>
                      <a:pt x="0" y="4931924"/>
                    </a:moveTo>
                    <a:lnTo>
                      <a:pt x="6884553" y="7177515"/>
                    </a:lnTo>
                    <a:lnTo>
                      <a:pt x="8290511" y="2867117"/>
                    </a:lnTo>
                    <a:lnTo>
                      <a:pt x="1867806" y="772170"/>
                    </a:lnTo>
                    <a:lnTo>
                      <a:pt x="1613720" y="0"/>
                    </a:lnTo>
                    <a:lnTo>
                      <a:pt x="1408890" y="622481"/>
                    </a:lnTo>
                    <a:lnTo>
                      <a:pt x="1405958" y="621525"/>
                    </a:lnTo>
                    <a:close/>
                  </a:path>
                </a:pathLst>
              </a:cu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GB"/>
              </a:p>
            </p:txBody>
          </p:sp>
          <p:sp>
            <p:nvSpPr>
              <p:cNvPr id="13" name="Subtítulo 4">
                <a:extLst>
                  <a:ext uri="{FF2B5EF4-FFF2-40B4-BE49-F238E27FC236}">
                    <a16:creationId xmlns:a16="http://schemas.microsoft.com/office/drawing/2014/main" id="{3F168570-329C-7395-F0FC-FCAF8807727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881240" y="3434934"/>
                <a:ext cx="3601725" cy="2769989"/>
              </a:xfrm>
              <a:prstGeom prst="rect">
                <a:avLst/>
              </a:prstGeom>
              <a:ln>
                <a:noFill/>
              </a:ln>
            </p:spPr>
            <p:txBody>
              <a:bodyPr vert="horz" wrap="square" lIns="0" tIns="0" rIns="0" bIns="0" rtlCol="0" anchor="t">
                <a:spAutoFit/>
              </a:bodyPr>
              <a:lstStyle>
                <a:defPPr>
                  <a:defRPr lang="es-ES"/>
                </a:defPPr>
                <a:lvl1pPr indent="0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>
                    <a:solidFill>
                      <a:schemeClr val="bg1"/>
                    </a:solidFill>
                    <a:latin typeface="Nestle Text Book" pitchFamily="2" charset="0"/>
                  </a:defRPr>
                </a:lvl1pPr>
                <a:lvl2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400">
                    <a:solidFill>
                      <a:schemeClr val="bg1"/>
                    </a:solidFill>
                    <a:latin typeface="Nestle Text Book" pitchFamily="2" charset="0"/>
                  </a:defRPr>
                </a:lvl2pPr>
                <a:lvl3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200">
                    <a:solidFill>
                      <a:schemeClr val="bg1"/>
                    </a:solidFill>
                    <a:latin typeface="Nestle Text Book" pitchFamily="2" charset="0"/>
                  </a:defRPr>
                </a:lvl3pPr>
                <a:lvl4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>
                    <a:solidFill>
                      <a:schemeClr val="bg1"/>
                    </a:solidFill>
                    <a:latin typeface="Nestle Text Book" pitchFamily="2" charset="0"/>
                  </a:defRPr>
                </a:lvl4pPr>
                <a:lvl5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>
                    <a:solidFill>
                      <a:schemeClr val="bg1"/>
                    </a:solidFill>
                    <a:latin typeface="Nestle Text Book" pitchFamily="2" charset="0"/>
                  </a:defRPr>
                </a:lvl5pPr>
                <a:lvl6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/>
                </a:lvl6pPr>
                <a:lvl7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/>
                </a:lvl7pPr>
                <a:lvl8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/>
                </a:lvl8pPr>
                <a:lvl9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/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s-ES" sz="20000" b="1" u="none" strike="noStrike" kern="1200" cap="none" spc="0" normalizeH="0" baseline="0" noProof="0" dirty="0">
                    <a:ln>
                      <a:noFill/>
                    </a:ln>
                    <a:solidFill>
                      <a:schemeClr val="bg1">
                        <a:lumMod val="65000"/>
                        <a:alpha val="21389"/>
                      </a:schemeClr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02</a:t>
                </a:r>
              </a:p>
            </p:txBody>
          </p:sp>
          <p:sp>
            <p:nvSpPr>
              <p:cNvPr id="15" name="Subtítulo 4">
                <a:extLst>
                  <a:ext uri="{FF2B5EF4-FFF2-40B4-BE49-F238E27FC236}">
                    <a16:creationId xmlns:a16="http://schemas.microsoft.com/office/drawing/2014/main" id="{C7245910-00DE-7C98-CB9D-0BFBF370AAA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544556" y="1291503"/>
                <a:ext cx="4119075" cy="2576218"/>
              </a:xfrm>
              <a:prstGeom prst="rect">
                <a:avLst/>
              </a:prstGeom>
              <a:ln>
                <a:noFill/>
              </a:ln>
            </p:spPr>
            <p:txBody>
              <a:bodyPr vert="horz" wrap="square" lIns="0" tIns="0" rIns="0" bIns="0" rtlCol="0" anchor="t">
                <a:spAutoFit/>
              </a:bodyPr>
              <a:lstStyle>
                <a:defPPr>
                  <a:defRPr lang="es-ES"/>
                </a:defPPr>
                <a:lvl1pPr indent="0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>
                    <a:solidFill>
                      <a:schemeClr val="bg1"/>
                    </a:solidFill>
                    <a:latin typeface="Nestle Text Book" pitchFamily="2" charset="0"/>
                  </a:defRPr>
                </a:lvl1pPr>
                <a:lvl2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400">
                    <a:solidFill>
                      <a:schemeClr val="bg1"/>
                    </a:solidFill>
                    <a:latin typeface="Nestle Text Book" pitchFamily="2" charset="0"/>
                  </a:defRPr>
                </a:lvl2pPr>
                <a:lvl3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200">
                    <a:solidFill>
                      <a:schemeClr val="bg1"/>
                    </a:solidFill>
                    <a:latin typeface="Nestle Text Book" pitchFamily="2" charset="0"/>
                  </a:defRPr>
                </a:lvl3pPr>
                <a:lvl4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>
                    <a:solidFill>
                      <a:schemeClr val="bg1"/>
                    </a:solidFill>
                    <a:latin typeface="Nestle Text Book" pitchFamily="2" charset="0"/>
                  </a:defRPr>
                </a:lvl4pPr>
                <a:lvl5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>
                    <a:solidFill>
                      <a:schemeClr val="bg1"/>
                    </a:solidFill>
                    <a:latin typeface="Nestle Text Book" pitchFamily="2" charset="0"/>
                  </a:defRPr>
                </a:lvl5pPr>
                <a:lvl6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/>
                </a:lvl6pPr>
                <a:lvl7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/>
                </a:lvl7pPr>
                <a:lvl8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/>
                </a:lvl8pPr>
                <a:lvl9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/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12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On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behalf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of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Delonghi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Egypt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, I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would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like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b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to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express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my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sincere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appreciation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for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all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b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the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professional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input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we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got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from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ALO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Spain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12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Services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were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really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outstanding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that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results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b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in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the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success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of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the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event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that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was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really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appreciated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by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all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Delonghi’s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guests</a:t>
                </a:r>
                <a:r>
                  <a:rPr lang="es-ES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  <a:endParaRPr kumimoji="0" lang="es-ES" sz="160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12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Nader Samy -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Managing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Director Pioneer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Events</a:t>
                </a:r>
                <a:endParaRPr kumimoji="0" lang="es-ES" sz="160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12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endParaRPr kumimoji="0" lang="es-ES" sz="160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22" name="Grupo 21">
              <a:extLst>
                <a:ext uri="{FF2B5EF4-FFF2-40B4-BE49-F238E27FC236}">
                  <a16:creationId xmlns:a16="http://schemas.microsoft.com/office/drawing/2014/main" id="{524404BA-D83D-0CFC-0A61-4841B274F375}"/>
                </a:ext>
              </a:extLst>
            </p:cNvPr>
            <p:cNvGrpSpPr/>
            <p:nvPr/>
          </p:nvGrpSpPr>
          <p:grpSpPr>
            <a:xfrm>
              <a:off x="17029194" y="-54592"/>
              <a:ext cx="9010304" cy="7177515"/>
              <a:chOff x="2482935" y="-54592"/>
              <a:chExt cx="9010304" cy="7177515"/>
            </a:xfrm>
          </p:grpSpPr>
          <p:sp>
            <p:nvSpPr>
              <p:cNvPr id="23" name="Forma libre 22">
                <a:extLst>
                  <a:ext uri="{FF2B5EF4-FFF2-40B4-BE49-F238E27FC236}">
                    <a16:creationId xmlns:a16="http://schemas.microsoft.com/office/drawing/2014/main" id="{BCDD237C-E8D9-8CB9-95F5-B34D5E102FA3}"/>
                  </a:ext>
                </a:extLst>
              </p:cNvPr>
              <p:cNvSpPr/>
              <p:nvPr/>
            </p:nvSpPr>
            <p:spPr>
              <a:xfrm rot="11883912" flipH="1">
                <a:off x="2482935" y="-54592"/>
                <a:ext cx="8290511" cy="7177515"/>
              </a:xfrm>
              <a:custGeom>
                <a:avLst/>
                <a:gdLst>
                  <a:gd name="connsiteX0" fmla="*/ 0 w 8290511"/>
                  <a:gd name="connsiteY0" fmla="*/ 4931924 h 7177515"/>
                  <a:gd name="connsiteX1" fmla="*/ 6884553 w 8290511"/>
                  <a:gd name="connsiteY1" fmla="*/ 7177515 h 7177515"/>
                  <a:gd name="connsiteX2" fmla="*/ 8290511 w 8290511"/>
                  <a:gd name="connsiteY2" fmla="*/ 2867117 h 7177515"/>
                  <a:gd name="connsiteX3" fmla="*/ 1867806 w 8290511"/>
                  <a:gd name="connsiteY3" fmla="*/ 772170 h 7177515"/>
                  <a:gd name="connsiteX4" fmla="*/ 1613720 w 8290511"/>
                  <a:gd name="connsiteY4" fmla="*/ 0 h 7177515"/>
                  <a:gd name="connsiteX5" fmla="*/ 1408890 w 8290511"/>
                  <a:gd name="connsiteY5" fmla="*/ 622481 h 7177515"/>
                  <a:gd name="connsiteX6" fmla="*/ 1405958 w 8290511"/>
                  <a:gd name="connsiteY6" fmla="*/ 621525 h 71775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290511" h="7177515">
                    <a:moveTo>
                      <a:pt x="0" y="4931924"/>
                    </a:moveTo>
                    <a:lnTo>
                      <a:pt x="6884553" y="7177515"/>
                    </a:lnTo>
                    <a:lnTo>
                      <a:pt x="8290511" y="2867117"/>
                    </a:lnTo>
                    <a:lnTo>
                      <a:pt x="1867806" y="772170"/>
                    </a:lnTo>
                    <a:lnTo>
                      <a:pt x="1613720" y="0"/>
                    </a:lnTo>
                    <a:lnTo>
                      <a:pt x="1408890" y="622481"/>
                    </a:lnTo>
                    <a:lnTo>
                      <a:pt x="1405958" y="621525"/>
                    </a:lnTo>
                    <a:close/>
                  </a:path>
                </a:pathLst>
              </a:cu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GB"/>
              </a:p>
            </p:txBody>
          </p:sp>
          <p:sp>
            <p:nvSpPr>
              <p:cNvPr id="24" name="Subtítulo 4">
                <a:extLst>
                  <a:ext uri="{FF2B5EF4-FFF2-40B4-BE49-F238E27FC236}">
                    <a16:creationId xmlns:a16="http://schemas.microsoft.com/office/drawing/2014/main" id="{D388E767-1DEF-FF67-DABA-F5298F3B0E7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891514" y="3404112"/>
                <a:ext cx="3601725" cy="2769989"/>
              </a:xfrm>
              <a:prstGeom prst="rect">
                <a:avLst/>
              </a:prstGeom>
              <a:ln>
                <a:noFill/>
              </a:ln>
            </p:spPr>
            <p:txBody>
              <a:bodyPr vert="horz" wrap="square" lIns="0" tIns="0" rIns="0" bIns="0" rtlCol="0" anchor="t">
                <a:spAutoFit/>
              </a:bodyPr>
              <a:lstStyle>
                <a:defPPr>
                  <a:defRPr lang="es-ES"/>
                </a:defPPr>
                <a:lvl1pPr indent="0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>
                    <a:solidFill>
                      <a:schemeClr val="bg1"/>
                    </a:solidFill>
                    <a:latin typeface="Nestle Text Book" pitchFamily="2" charset="0"/>
                  </a:defRPr>
                </a:lvl1pPr>
                <a:lvl2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400">
                    <a:solidFill>
                      <a:schemeClr val="bg1"/>
                    </a:solidFill>
                    <a:latin typeface="Nestle Text Book" pitchFamily="2" charset="0"/>
                  </a:defRPr>
                </a:lvl2pPr>
                <a:lvl3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200">
                    <a:solidFill>
                      <a:schemeClr val="bg1"/>
                    </a:solidFill>
                    <a:latin typeface="Nestle Text Book" pitchFamily="2" charset="0"/>
                  </a:defRPr>
                </a:lvl3pPr>
                <a:lvl4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>
                    <a:solidFill>
                      <a:schemeClr val="bg1"/>
                    </a:solidFill>
                    <a:latin typeface="Nestle Text Book" pitchFamily="2" charset="0"/>
                  </a:defRPr>
                </a:lvl4pPr>
                <a:lvl5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>
                    <a:solidFill>
                      <a:schemeClr val="bg1"/>
                    </a:solidFill>
                    <a:latin typeface="Nestle Text Book" pitchFamily="2" charset="0"/>
                  </a:defRPr>
                </a:lvl5pPr>
                <a:lvl6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/>
                </a:lvl6pPr>
                <a:lvl7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/>
                </a:lvl7pPr>
                <a:lvl8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/>
                </a:lvl8pPr>
                <a:lvl9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/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s-ES" sz="20000" b="1" u="none" strike="noStrike" kern="1200" cap="none" spc="0" normalizeH="0" baseline="0" noProof="0" dirty="0">
                    <a:ln>
                      <a:noFill/>
                    </a:ln>
                    <a:solidFill>
                      <a:schemeClr val="bg1">
                        <a:lumMod val="65000"/>
                        <a:alpha val="21389"/>
                      </a:schemeClr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03</a:t>
                </a:r>
              </a:p>
            </p:txBody>
          </p:sp>
          <p:sp>
            <p:nvSpPr>
              <p:cNvPr id="25" name="Subtítulo 4">
                <a:extLst>
                  <a:ext uri="{FF2B5EF4-FFF2-40B4-BE49-F238E27FC236}">
                    <a16:creationId xmlns:a16="http://schemas.microsoft.com/office/drawing/2014/main" id="{24899852-F3F0-31E7-3893-04CF054E0F9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544556" y="1291503"/>
                <a:ext cx="6042814" cy="3698641"/>
              </a:xfrm>
              <a:prstGeom prst="rect">
                <a:avLst/>
              </a:prstGeom>
              <a:ln>
                <a:noFill/>
              </a:ln>
            </p:spPr>
            <p:txBody>
              <a:bodyPr vert="horz" wrap="square" lIns="0" tIns="0" rIns="0" bIns="0" rtlCol="0" anchor="t">
                <a:spAutoFit/>
              </a:bodyPr>
              <a:lstStyle>
                <a:defPPr>
                  <a:defRPr lang="es-ES"/>
                </a:defPPr>
                <a:lvl1pPr indent="0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>
                    <a:solidFill>
                      <a:schemeClr val="bg1"/>
                    </a:solidFill>
                    <a:latin typeface="Nestle Text Book" pitchFamily="2" charset="0"/>
                  </a:defRPr>
                </a:lvl1pPr>
                <a:lvl2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400">
                    <a:solidFill>
                      <a:schemeClr val="bg1"/>
                    </a:solidFill>
                    <a:latin typeface="Nestle Text Book" pitchFamily="2" charset="0"/>
                  </a:defRPr>
                </a:lvl2pPr>
                <a:lvl3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200">
                    <a:solidFill>
                      <a:schemeClr val="bg1"/>
                    </a:solidFill>
                    <a:latin typeface="Nestle Text Book" pitchFamily="2" charset="0"/>
                  </a:defRPr>
                </a:lvl3pPr>
                <a:lvl4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>
                    <a:solidFill>
                      <a:schemeClr val="bg1"/>
                    </a:solidFill>
                    <a:latin typeface="Nestle Text Book" pitchFamily="2" charset="0"/>
                  </a:defRPr>
                </a:lvl4pPr>
                <a:lvl5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>
                    <a:solidFill>
                      <a:schemeClr val="bg1"/>
                    </a:solidFill>
                    <a:latin typeface="Nestle Text Book" pitchFamily="2" charset="0"/>
                  </a:defRPr>
                </a:lvl5pPr>
                <a:lvl6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/>
                </a:lvl6pPr>
                <a:lvl7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/>
                </a:lvl7pPr>
                <a:lvl8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/>
                </a:lvl8pPr>
                <a:lvl9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/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12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lang="es-ES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I </a:t>
                </a:r>
                <a:r>
                  <a:rPr lang="es-ES" sz="16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met</a:t>
                </a:r>
                <a:r>
                  <a:rPr lang="es-ES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ALO </a:t>
                </a:r>
                <a:r>
                  <a:rPr lang="es-ES" sz="16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Spain</a:t>
                </a:r>
                <a:r>
                  <a:rPr lang="es-ES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s-ES" sz="16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for</a:t>
                </a:r>
                <a:r>
                  <a:rPr lang="es-ES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s-ES" sz="16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the</a:t>
                </a:r>
                <a:r>
                  <a:rPr lang="es-ES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s-ES" sz="16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first</a:t>
                </a:r>
                <a:r>
                  <a:rPr lang="es-ES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time in 2014 </a:t>
                </a:r>
                <a:r>
                  <a:rPr lang="es-ES" sz="16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when</a:t>
                </a:r>
                <a:r>
                  <a:rPr lang="es-ES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I </a:t>
                </a:r>
                <a:r>
                  <a:rPr lang="es-ES" sz="16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was</a:t>
                </a:r>
                <a:r>
                  <a:rPr lang="es-ES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s-ES" sz="16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working</a:t>
                </a:r>
                <a:r>
                  <a:rPr lang="es-ES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 as </a:t>
                </a:r>
                <a:r>
                  <a:rPr lang="es-ES" sz="16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the</a:t>
                </a:r>
                <a:r>
                  <a:rPr lang="es-ES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s-ES" sz="16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cruise</a:t>
                </a:r>
                <a:r>
                  <a:rPr lang="es-ES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manager </a:t>
                </a:r>
                <a:r>
                  <a:rPr lang="es-ES" sz="16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for</a:t>
                </a:r>
                <a:r>
                  <a:rPr lang="es-ES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a </a:t>
                </a:r>
                <a:r>
                  <a:rPr lang="es-ES" sz="16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Turkish</a:t>
                </a:r>
                <a:r>
                  <a:rPr lang="es-ES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tour </a:t>
                </a:r>
                <a:r>
                  <a:rPr lang="es-ES" sz="16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operator</a:t>
                </a:r>
                <a:r>
                  <a:rPr lang="es-ES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. </a:t>
                </a:r>
                <a:r>
                  <a:rPr lang="es-ES" sz="16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That</a:t>
                </a:r>
                <a:r>
                  <a:rPr lang="es-ES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time I </a:t>
                </a:r>
                <a:r>
                  <a:rPr lang="es-ES" sz="16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needed</a:t>
                </a:r>
                <a:r>
                  <a:rPr lang="es-ES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a </a:t>
                </a:r>
                <a:r>
                  <a:rPr lang="es-ES" sz="16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partner</a:t>
                </a:r>
                <a:r>
                  <a:rPr lang="es-ES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in </a:t>
                </a:r>
                <a:r>
                  <a:rPr lang="es-ES" sz="16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Spain</a:t>
                </a:r>
                <a:r>
                  <a:rPr lang="es-ES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and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through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some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references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we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got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in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contact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Now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10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years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later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and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having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my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own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business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we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are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still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having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a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great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cooperation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together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Nothing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has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changed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in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the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past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10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years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and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the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services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provided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have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always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been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excellent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While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speaking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about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excellent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service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I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need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to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mention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the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names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of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Marion Richard (DMC Director) and Sandra Ramon (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Alo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Congress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Managing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Director).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Both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of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them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(Sandra, 2014-2020 and Marion 2014-present)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have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always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been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great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and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supportive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If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it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isn't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because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of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me,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it's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because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of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them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why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we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have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such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a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great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cooperation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with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ALO :)))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Jokes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aside,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it's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a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pleasure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 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working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with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Alo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Spain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 Hope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for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many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years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to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come!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12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Onur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Abacı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 -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Owner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-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Touron</a:t>
                </a:r>
                <a:endParaRPr kumimoji="0" lang="es-ES" sz="160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27" name="Grupo 26">
              <a:extLst>
                <a:ext uri="{FF2B5EF4-FFF2-40B4-BE49-F238E27FC236}">
                  <a16:creationId xmlns:a16="http://schemas.microsoft.com/office/drawing/2014/main" id="{57458E79-8565-474D-F20C-7C6647084CE1}"/>
                </a:ext>
              </a:extLst>
            </p:cNvPr>
            <p:cNvGrpSpPr/>
            <p:nvPr/>
          </p:nvGrpSpPr>
          <p:grpSpPr>
            <a:xfrm>
              <a:off x="24660821" y="-54592"/>
              <a:ext cx="8981429" cy="7177515"/>
              <a:chOff x="2482935" y="-54592"/>
              <a:chExt cx="8981429" cy="7177515"/>
            </a:xfrm>
          </p:grpSpPr>
          <p:sp>
            <p:nvSpPr>
              <p:cNvPr id="28" name="Forma libre 27">
                <a:extLst>
                  <a:ext uri="{FF2B5EF4-FFF2-40B4-BE49-F238E27FC236}">
                    <a16:creationId xmlns:a16="http://schemas.microsoft.com/office/drawing/2014/main" id="{2E989DE5-A553-6A5F-8FFC-138A6FE55B76}"/>
                  </a:ext>
                </a:extLst>
              </p:cNvPr>
              <p:cNvSpPr/>
              <p:nvPr/>
            </p:nvSpPr>
            <p:spPr>
              <a:xfrm rot="11883912" flipH="1">
                <a:off x="2482935" y="-54592"/>
                <a:ext cx="8290511" cy="7177515"/>
              </a:xfrm>
              <a:custGeom>
                <a:avLst/>
                <a:gdLst>
                  <a:gd name="connsiteX0" fmla="*/ 0 w 8290511"/>
                  <a:gd name="connsiteY0" fmla="*/ 4931924 h 7177515"/>
                  <a:gd name="connsiteX1" fmla="*/ 6884553 w 8290511"/>
                  <a:gd name="connsiteY1" fmla="*/ 7177515 h 7177515"/>
                  <a:gd name="connsiteX2" fmla="*/ 8290511 w 8290511"/>
                  <a:gd name="connsiteY2" fmla="*/ 2867117 h 7177515"/>
                  <a:gd name="connsiteX3" fmla="*/ 1867806 w 8290511"/>
                  <a:gd name="connsiteY3" fmla="*/ 772170 h 7177515"/>
                  <a:gd name="connsiteX4" fmla="*/ 1613720 w 8290511"/>
                  <a:gd name="connsiteY4" fmla="*/ 0 h 7177515"/>
                  <a:gd name="connsiteX5" fmla="*/ 1408890 w 8290511"/>
                  <a:gd name="connsiteY5" fmla="*/ 622481 h 7177515"/>
                  <a:gd name="connsiteX6" fmla="*/ 1405958 w 8290511"/>
                  <a:gd name="connsiteY6" fmla="*/ 621525 h 71775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290511" h="7177515">
                    <a:moveTo>
                      <a:pt x="0" y="4931924"/>
                    </a:moveTo>
                    <a:lnTo>
                      <a:pt x="6884553" y="7177515"/>
                    </a:lnTo>
                    <a:lnTo>
                      <a:pt x="8290511" y="2867117"/>
                    </a:lnTo>
                    <a:lnTo>
                      <a:pt x="1867806" y="772170"/>
                    </a:lnTo>
                    <a:lnTo>
                      <a:pt x="1613720" y="0"/>
                    </a:lnTo>
                    <a:lnTo>
                      <a:pt x="1408890" y="622481"/>
                    </a:lnTo>
                    <a:lnTo>
                      <a:pt x="1405958" y="621525"/>
                    </a:lnTo>
                    <a:close/>
                  </a:path>
                </a:pathLst>
              </a:cu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GB" dirty="0"/>
              </a:p>
            </p:txBody>
          </p:sp>
          <p:sp>
            <p:nvSpPr>
              <p:cNvPr id="29" name="Subtítulo 4">
                <a:extLst>
                  <a:ext uri="{FF2B5EF4-FFF2-40B4-BE49-F238E27FC236}">
                    <a16:creationId xmlns:a16="http://schemas.microsoft.com/office/drawing/2014/main" id="{8FFACD8C-A453-0EA1-4DD6-1575AF7E0F2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862639" y="3444078"/>
                <a:ext cx="3601725" cy="2769989"/>
              </a:xfrm>
              <a:prstGeom prst="rect">
                <a:avLst/>
              </a:prstGeom>
              <a:ln>
                <a:noFill/>
              </a:ln>
            </p:spPr>
            <p:txBody>
              <a:bodyPr vert="horz" wrap="square" lIns="0" tIns="0" rIns="0" bIns="0" rtlCol="0" anchor="t">
                <a:spAutoFit/>
              </a:bodyPr>
              <a:lstStyle>
                <a:defPPr>
                  <a:defRPr lang="es-ES"/>
                </a:defPPr>
                <a:lvl1pPr indent="0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>
                    <a:solidFill>
                      <a:schemeClr val="bg1"/>
                    </a:solidFill>
                    <a:latin typeface="Nestle Text Book" pitchFamily="2" charset="0"/>
                  </a:defRPr>
                </a:lvl1pPr>
                <a:lvl2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400">
                    <a:solidFill>
                      <a:schemeClr val="bg1"/>
                    </a:solidFill>
                    <a:latin typeface="Nestle Text Book" pitchFamily="2" charset="0"/>
                  </a:defRPr>
                </a:lvl2pPr>
                <a:lvl3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200">
                    <a:solidFill>
                      <a:schemeClr val="bg1"/>
                    </a:solidFill>
                    <a:latin typeface="Nestle Text Book" pitchFamily="2" charset="0"/>
                  </a:defRPr>
                </a:lvl3pPr>
                <a:lvl4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>
                    <a:solidFill>
                      <a:schemeClr val="bg1"/>
                    </a:solidFill>
                    <a:latin typeface="Nestle Text Book" pitchFamily="2" charset="0"/>
                  </a:defRPr>
                </a:lvl4pPr>
                <a:lvl5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>
                    <a:solidFill>
                      <a:schemeClr val="bg1"/>
                    </a:solidFill>
                    <a:latin typeface="Nestle Text Book" pitchFamily="2" charset="0"/>
                  </a:defRPr>
                </a:lvl5pPr>
                <a:lvl6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/>
                </a:lvl6pPr>
                <a:lvl7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/>
                </a:lvl7pPr>
                <a:lvl8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/>
                </a:lvl8pPr>
                <a:lvl9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/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s-ES" sz="20000" b="1" u="none" strike="noStrike" kern="1200" cap="none" spc="0" normalizeH="0" baseline="0" noProof="0" dirty="0">
                    <a:ln>
                      <a:noFill/>
                    </a:ln>
                    <a:solidFill>
                      <a:schemeClr val="bg1">
                        <a:lumMod val="65000"/>
                        <a:alpha val="21389"/>
                      </a:schemeClr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04</a:t>
                </a:r>
              </a:p>
            </p:txBody>
          </p:sp>
          <p:sp>
            <p:nvSpPr>
              <p:cNvPr id="30" name="Subtítulo 4">
                <a:extLst>
                  <a:ext uri="{FF2B5EF4-FFF2-40B4-BE49-F238E27FC236}">
                    <a16:creationId xmlns:a16="http://schemas.microsoft.com/office/drawing/2014/main" id="{A130C0AC-35D2-E698-FB75-79EF7F09339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544555" y="1291503"/>
                <a:ext cx="4724161" cy="2723759"/>
              </a:xfrm>
              <a:prstGeom prst="rect">
                <a:avLst/>
              </a:prstGeom>
              <a:ln>
                <a:noFill/>
              </a:ln>
            </p:spPr>
            <p:txBody>
              <a:bodyPr vert="horz" wrap="square" lIns="0" tIns="0" rIns="0" bIns="0" rtlCol="0" anchor="t">
                <a:spAutoFit/>
              </a:bodyPr>
              <a:lstStyle>
                <a:defPPr>
                  <a:defRPr lang="es-ES"/>
                </a:defPPr>
                <a:lvl1pPr indent="0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>
                    <a:solidFill>
                      <a:schemeClr val="bg1"/>
                    </a:solidFill>
                    <a:latin typeface="Nestle Text Book" pitchFamily="2" charset="0"/>
                  </a:defRPr>
                </a:lvl1pPr>
                <a:lvl2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400">
                    <a:solidFill>
                      <a:schemeClr val="bg1"/>
                    </a:solidFill>
                    <a:latin typeface="Nestle Text Book" pitchFamily="2" charset="0"/>
                  </a:defRPr>
                </a:lvl2pPr>
                <a:lvl3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200">
                    <a:solidFill>
                      <a:schemeClr val="bg1"/>
                    </a:solidFill>
                    <a:latin typeface="Nestle Text Book" pitchFamily="2" charset="0"/>
                  </a:defRPr>
                </a:lvl3pPr>
                <a:lvl4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>
                    <a:solidFill>
                      <a:schemeClr val="bg1"/>
                    </a:solidFill>
                    <a:latin typeface="Nestle Text Book" pitchFamily="2" charset="0"/>
                  </a:defRPr>
                </a:lvl4pPr>
                <a:lvl5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>
                    <a:solidFill>
                      <a:schemeClr val="bg1"/>
                    </a:solidFill>
                    <a:latin typeface="Nestle Text Book" pitchFamily="2" charset="0"/>
                  </a:defRPr>
                </a:lvl5pPr>
                <a:lvl6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/>
                </a:lvl6pPr>
                <a:lvl7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/>
                </a:lvl7pPr>
                <a:lvl8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/>
                </a:lvl8pPr>
                <a:lvl9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/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12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It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was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a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great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experience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to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work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with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Alo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Spain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, Marion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was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so cooperative,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professional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,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facilitate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everything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and so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patient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to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answer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all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questions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and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discuss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every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single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detail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and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following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up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with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her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team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to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make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sure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that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we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received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the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highest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standard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of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service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Thank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you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for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everything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and hope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to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have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more and more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successful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groups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in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Spain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12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Dina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Elsayed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- Key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Account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Manager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World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Round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Travel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12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endParaRPr kumimoji="0" lang="es-ES" sz="160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36" name="Grupo 35">
              <a:extLst>
                <a:ext uri="{FF2B5EF4-FFF2-40B4-BE49-F238E27FC236}">
                  <a16:creationId xmlns:a16="http://schemas.microsoft.com/office/drawing/2014/main" id="{F6D1BD01-E646-F6C9-8425-5CACD6A61159}"/>
                </a:ext>
              </a:extLst>
            </p:cNvPr>
            <p:cNvGrpSpPr/>
            <p:nvPr/>
          </p:nvGrpSpPr>
          <p:grpSpPr>
            <a:xfrm>
              <a:off x="32300915" y="-54592"/>
              <a:ext cx="9019929" cy="7177515"/>
              <a:chOff x="2482935" y="-54592"/>
              <a:chExt cx="9019929" cy="7177515"/>
            </a:xfrm>
          </p:grpSpPr>
          <p:sp>
            <p:nvSpPr>
              <p:cNvPr id="37" name="Forma libre 36">
                <a:extLst>
                  <a:ext uri="{FF2B5EF4-FFF2-40B4-BE49-F238E27FC236}">
                    <a16:creationId xmlns:a16="http://schemas.microsoft.com/office/drawing/2014/main" id="{B647B4CC-FD58-9CDF-CAC4-DF17FF4C79C2}"/>
                  </a:ext>
                </a:extLst>
              </p:cNvPr>
              <p:cNvSpPr/>
              <p:nvPr/>
            </p:nvSpPr>
            <p:spPr>
              <a:xfrm rot="11883912" flipH="1">
                <a:off x="2482935" y="-54592"/>
                <a:ext cx="8290511" cy="7177515"/>
              </a:xfrm>
              <a:custGeom>
                <a:avLst/>
                <a:gdLst>
                  <a:gd name="connsiteX0" fmla="*/ 0 w 8290511"/>
                  <a:gd name="connsiteY0" fmla="*/ 4931924 h 7177515"/>
                  <a:gd name="connsiteX1" fmla="*/ 6884553 w 8290511"/>
                  <a:gd name="connsiteY1" fmla="*/ 7177515 h 7177515"/>
                  <a:gd name="connsiteX2" fmla="*/ 8290511 w 8290511"/>
                  <a:gd name="connsiteY2" fmla="*/ 2867117 h 7177515"/>
                  <a:gd name="connsiteX3" fmla="*/ 1867806 w 8290511"/>
                  <a:gd name="connsiteY3" fmla="*/ 772170 h 7177515"/>
                  <a:gd name="connsiteX4" fmla="*/ 1613720 w 8290511"/>
                  <a:gd name="connsiteY4" fmla="*/ 0 h 7177515"/>
                  <a:gd name="connsiteX5" fmla="*/ 1408890 w 8290511"/>
                  <a:gd name="connsiteY5" fmla="*/ 622481 h 7177515"/>
                  <a:gd name="connsiteX6" fmla="*/ 1405958 w 8290511"/>
                  <a:gd name="connsiteY6" fmla="*/ 621525 h 71775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290511" h="7177515">
                    <a:moveTo>
                      <a:pt x="0" y="4931924"/>
                    </a:moveTo>
                    <a:lnTo>
                      <a:pt x="6884553" y="7177515"/>
                    </a:lnTo>
                    <a:lnTo>
                      <a:pt x="8290511" y="2867117"/>
                    </a:lnTo>
                    <a:lnTo>
                      <a:pt x="1867806" y="772170"/>
                    </a:lnTo>
                    <a:lnTo>
                      <a:pt x="1613720" y="0"/>
                    </a:lnTo>
                    <a:lnTo>
                      <a:pt x="1408890" y="622481"/>
                    </a:lnTo>
                    <a:lnTo>
                      <a:pt x="1405958" y="621525"/>
                    </a:lnTo>
                    <a:close/>
                  </a:path>
                </a:pathLst>
              </a:cu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GB"/>
              </a:p>
            </p:txBody>
          </p:sp>
          <p:sp>
            <p:nvSpPr>
              <p:cNvPr id="38" name="Subtítulo 4">
                <a:extLst>
                  <a:ext uri="{FF2B5EF4-FFF2-40B4-BE49-F238E27FC236}">
                    <a16:creationId xmlns:a16="http://schemas.microsoft.com/office/drawing/2014/main" id="{0AABC3E2-1304-B29A-6315-96A6EDC1B4B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901139" y="3444078"/>
                <a:ext cx="3601725" cy="2769989"/>
              </a:xfrm>
              <a:prstGeom prst="rect">
                <a:avLst/>
              </a:prstGeom>
              <a:ln>
                <a:noFill/>
              </a:ln>
            </p:spPr>
            <p:txBody>
              <a:bodyPr vert="horz" wrap="square" lIns="0" tIns="0" rIns="0" bIns="0" rtlCol="0" anchor="t">
                <a:spAutoFit/>
              </a:bodyPr>
              <a:lstStyle>
                <a:defPPr>
                  <a:defRPr lang="es-ES"/>
                </a:defPPr>
                <a:lvl1pPr indent="0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>
                    <a:solidFill>
                      <a:schemeClr val="bg1"/>
                    </a:solidFill>
                    <a:latin typeface="Nestle Text Book" pitchFamily="2" charset="0"/>
                  </a:defRPr>
                </a:lvl1pPr>
                <a:lvl2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400">
                    <a:solidFill>
                      <a:schemeClr val="bg1"/>
                    </a:solidFill>
                    <a:latin typeface="Nestle Text Book" pitchFamily="2" charset="0"/>
                  </a:defRPr>
                </a:lvl2pPr>
                <a:lvl3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200">
                    <a:solidFill>
                      <a:schemeClr val="bg1"/>
                    </a:solidFill>
                    <a:latin typeface="Nestle Text Book" pitchFamily="2" charset="0"/>
                  </a:defRPr>
                </a:lvl3pPr>
                <a:lvl4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>
                    <a:solidFill>
                      <a:schemeClr val="bg1"/>
                    </a:solidFill>
                    <a:latin typeface="Nestle Text Book" pitchFamily="2" charset="0"/>
                  </a:defRPr>
                </a:lvl4pPr>
                <a:lvl5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>
                    <a:solidFill>
                      <a:schemeClr val="bg1"/>
                    </a:solidFill>
                    <a:latin typeface="Nestle Text Book" pitchFamily="2" charset="0"/>
                  </a:defRPr>
                </a:lvl5pPr>
                <a:lvl6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/>
                </a:lvl6pPr>
                <a:lvl7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/>
                </a:lvl7pPr>
                <a:lvl8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/>
                </a:lvl8pPr>
                <a:lvl9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/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s-ES" sz="20000" b="1" u="none" strike="noStrike" kern="1200" cap="none" spc="0" normalizeH="0" baseline="0" noProof="0" dirty="0">
                    <a:ln>
                      <a:noFill/>
                    </a:ln>
                    <a:solidFill>
                      <a:schemeClr val="bg1">
                        <a:lumMod val="65000"/>
                        <a:alpha val="21389"/>
                      </a:schemeClr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05</a:t>
                </a:r>
              </a:p>
            </p:txBody>
          </p:sp>
          <p:sp>
            <p:nvSpPr>
              <p:cNvPr id="39" name="Subtítulo 4">
                <a:extLst>
                  <a:ext uri="{FF2B5EF4-FFF2-40B4-BE49-F238E27FC236}">
                    <a16:creationId xmlns:a16="http://schemas.microsoft.com/office/drawing/2014/main" id="{200E96B7-D3EC-796B-8DC4-BB592885078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544555" y="1291503"/>
                <a:ext cx="5064026" cy="3384260"/>
              </a:xfrm>
              <a:prstGeom prst="rect">
                <a:avLst/>
              </a:prstGeom>
              <a:ln>
                <a:noFill/>
              </a:ln>
            </p:spPr>
            <p:txBody>
              <a:bodyPr vert="horz" wrap="square" lIns="0" tIns="0" rIns="0" bIns="0" rtlCol="0" anchor="t">
                <a:spAutoFit/>
              </a:bodyPr>
              <a:lstStyle>
                <a:defPPr>
                  <a:defRPr lang="es-ES"/>
                </a:defPPr>
                <a:lvl1pPr indent="0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>
                    <a:solidFill>
                      <a:schemeClr val="bg1"/>
                    </a:solidFill>
                    <a:latin typeface="Nestle Text Book" pitchFamily="2" charset="0"/>
                  </a:defRPr>
                </a:lvl1pPr>
                <a:lvl2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400">
                    <a:solidFill>
                      <a:schemeClr val="bg1"/>
                    </a:solidFill>
                    <a:latin typeface="Nestle Text Book" pitchFamily="2" charset="0"/>
                  </a:defRPr>
                </a:lvl2pPr>
                <a:lvl3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200">
                    <a:solidFill>
                      <a:schemeClr val="bg1"/>
                    </a:solidFill>
                    <a:latin typeface="Nestle Text Book" pitchFamily="2" charset="0"/>
                  </a:defRPr>
                </a:lvl3pPr>
                <a:lvl4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>
                    <a:solidFill>
                      <a:schemeClr val="bg1"/>
                    </a:solidFill>
                    <a:latin typeface="Nestle Text Book" pitchFamily="2" charset="0"/>
                  </a:defRPr>
                </a:lvl4pPr>
                <a:lvl5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>
                    <a:solidFill>
                      <a:schemeClr val="bg1"/>
                    </a:solidFill>
                    <a:latin typeface="Nestle Text Book" pitchFamily="2" charset="0"/>
                  </a:defRPr>
                </a:lvl5pPr>
                <a:lvl6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/>
                </a:lvl6pPr>
                <a:lvl7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/>
                </a:lvl7pPr>
                <a:lvl8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/>
                </a:lvl8pPr>
                <a:lvl9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/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12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I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have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been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working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with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Alo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Spain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DMC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for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almost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10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years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12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We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have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organized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more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than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100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groups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from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5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pax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to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b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500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pax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They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are more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than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a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dmc.Well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experienced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game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changers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and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high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level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solution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maker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You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dont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fell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like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working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with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another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dmc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DMC  in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spain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after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you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experience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them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12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Gökhan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Çoktan</a:t>
                </a:r>
                <a:r>
                  <a:rPr lang="es-ES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-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Outgoing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Events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and Incentive Manager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12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endParaRPr kumimoji="0" lang="es-ES" sz="160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12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endParaRPr kumimoji="0" lang="es-ES" sz="160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12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endParaRPr kumimoji="0" lang="es-ES" sz="160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41" name="Grupo 40">
              <a:extLst>
                <a:ext uri="{FF2B5EF4-FFF2-40B4-BE49-F238E27FC236}">
                  <a16:creationId xmlns:a16="http://schemas.microsoft.com/office/drawing/2014/main" id="{9041ECE2-43A9-7C87-1FCF-4EAE92E7DCA7}"/>
                </a:ext>
              </a:extLst>
            </p:cNvPr>
            <p:cNvGrpSpPr/>
            <p:nvPr/>
          </p:nvGrpSpPr>
          <p:grpSpPr>
            <a:xfrm>
              <a:off x="39921895" y="-54592"/>
              <a:ext cx="8981429" cy="7177515"/>
              <a:chOff x="2482935" y="-54592"/>
              <a:chExt cx="8981429" cy="7177515"/>
            </a:xfrm>
          </p:grpSpPr>
          <p:sp>
            <p:nvSpPr>
              <p:cNvPr id="42" name="Forma libre 41">
                <a:extLst>
                  <a:ext uri="{FF2B5EF4-FFF2-40B4-BE49-F238E27FC236}">
                    <a16:creationId xmlns:a16="http://schemas.microsoft.com/office/drawing/2014/main" id="{F66FB1A7-ABBD-3B9F-3E4C-729C534EBC97}"/>
                  </a:ext>
                </a:extLst>
              </p:cNvPr>
              <p:cNvSpPr/>
              <p:nvPr/>
            </p:nvSpPr>
            <p:spPr>
              <a:xfrm rot="11883912" flipH="1">
                <a:off x="2482935" y="-54592"/>
                <a:ext cx="8290511" cy="7177515"/>
              </a:xfrm>
              <a:custGeom>
                <a:avLst/>
                <a:gdLst>
                  <a:gd name="connsiteX0" fmla="*/ 0 w 8290511"/>
                  <a:gd name="connsiteY0" fmla="*/ 4931924 h 7177515"/>
                  <a:gd name="connsiteX1" fmla="*/ 6884553 w 8290511"/>
                  <a:gd name="connsiteY1" fmla="*/ 7177515 h 7177515"/>
                  <a:gd name="connsiteX2" fmla="*/ 8290511 w 8290511"/>
                  <a:gd name="connsiteY2" fmla="*/ 2867117 h 7177515"/>
                  <a:gd name="connsiteX3" fmla="*/ 1867806 w 8290511"/>
                  <a:gd name="connsiteY3" fmla="*/ 772170 h 7177515"/>
                  <a:gd name="connsiteX4" fmla="*/ 1613720 w 8290511"/>
                  <a:gd name="connsiteY4" fmla="*/ 0 h 7177515"/>
                  <a:gd name="connsiteX5" fmla="*/ 1408890 w 8290511"/>
                  <a:gd name="connsiteY5" fmla="*/ 622481 h 7177515"/>
                  <a:gd name="connsiteX6" fmla="*/ 1405958 w 8290511"/>
                  <a:gd name="connsiteY6" fmla="*/ 621525 h 71775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290511" h="7177515">
                    <a:moveTo>
                      <a:pt x="0" y="4931924"/>
                    </a:moveTo>
                    <a:lnTo>
                      <a:pt x="6884553" y="7177515"/>
                    </a:lnTo>
                    <a:lnTo>
                      <a:pt x="8290511" y="2867117"/>
                    </a:lnTo>
                    <a:lnTo>
                      <a:pt x="1867806" y="772170"/>
                    </a:lnTo>
                    <a:lnTo>
                      <a:pt x="1613720" y="0"/>
                    </a:lnTo>
                    <a:lnTo>
                      <a:pt x="1408890" y="622481"/>
                    </a:lnTo>
                    <a:lnTo>
                      <a:pt x="1405958" y="621525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GB"/>
              </a:p>
            </p:txBody>
          </p:sp>
          <p:sp>
            <p:nvSpPr>
              <p:cNvPr id="43" name="Subtítulo 4">
                <a:extLst>
                  <a:ext uri="{FF2B5EF4-FFF2-40B4-BE49-F238E27FC236}">
                    <a16:creationId xmlns:a16="http://schemas.microsoft.com/office/drawing/2014/main" id="{EDFAF317-92A5-936C-F5C7-D30D0886029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862639" y="3444078"/>
                <a:ext cx="3601725" cy="2769989"/>
              </a:xfrm>
              <a:prstGeom prst="rect">
                <a:avLst/>
              </a:prstGeom>
              <a:ln>
                <a:noFill/>
              </a:ln>
            </p:spPr>
            <p:txBody>
              <a:bodyPr vert="horz" wrap="square" lIns="0" tIns="0" rIns="0" bIns="0" rtlCol="0" anchor="t">
                <a:spAutoFit/>
              </a:bodyPr>
              <a:lstStyle>
                <a:defPPr>
                  <a:defRPr lang="es-ES"/>
                </a:defPPr>
                <a:lvl1pPr indent="0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>
                    <a:solidFill>
                      <a:schemeClr val="bg1"/>
                    </a:solidFill>
                    <a:latin typeface="Nestle Text Book" pitchFamily="2" charset="0"/>
                  </a:defRPr>
                </a:lvl1pPr>
                <a:lvl2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400">
                    <a:solidFill>
                      <a:schemeClr val="bg1"/>
                    </a:solidFill>
                    <a:latin typeface="Nestle Text Book" pitchFamily="2" charset="0"/>
                  </a:defRPr>
                </a:lvl2pPr>
                <a:lvl3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200">
                    <a:solidFill>
                      <a:schemeClr val="bg1"/>
                    </a:solidFill>
                    <a:latin typeface="Nestle Text Book" pitchFamily="2" charset="0"/>
                  </a:defRPr>
                </a:lvl3pPr>
                <a:lvl4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>
                    <a:solidFill>
                      <a:schemeClr val="bg1"/>
                    </a:solidFill>
                    <a:latin typeface="Nestle Text Book" pitchFamily="2" charset="0"/>
                  </a:defRPr>
                </a:lvl4pPr>
                <a:lvl5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>
                    <a:solidFill>
                      <a:schemeClr val="bg1"/>
                    </a:solidFill>
                    <a:latin typeface="Nestle Text Book" pitchFamily="2" charset="0"/>
                  </a:defRPr>
                </a:lvl5pPr>
                <a:lvl6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/>
                </a:lvl6pPr>
                <a:lvl7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/>
                </a:lvl7pPr>
                <a:lvl8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/>
                </a:lvl8pPr>
                <a:lvl9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/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s-ES" sz="20000" b="1" u="none" strike="noStrike" kern="1200" cap="none" spc="0" normalizeH="0" baseline="0" noProof="0" dirty="0">
                    <a:ln>
                      <a:noFill/>
                    </a:ln>
                    <a:solidFill>
                      <a:schemeClr val="bg1">
                        <a:lumMod val="65000"/>
                        <a:alpha val="21389"/>
                      </a:schemeClr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06</a:t>
                </a:r>
              </a:p>
            </p:txBody>
          </p:sp>
          <p:sp>
            <p:nvSpPr>
              <p:cNvPr id="44" name="Subtítulo 4">
                <a:extLst>
                  <a:ext uri="{FF2B5EF4-FFF2-40B4-BE49-F238E27FC236}">
                    <a16:creationId xmlns:a16="http://schemas.microsoft.com/office/drawing/2014/main" id="{F4BD8C1A-91DD-9C77-87EE-08F222B16CB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544556" y="1291503"/>
                <a:ext cx="4198607" cy="1364156"/>
              </a:xfrm>
              <a:prstGeom prst="rect">
                <a:avLst/>
              </a:prstGeom>
              <a:ln>
                <a:noFill/>
              </a:ln>
            </p:spPr>
            <p:txBody>
              <a:bodyPr vert="horz" wrap="square" lIns="0" tIns="0" rIns="0" bIns="0" rtlCol="0" anchor="t">
                <a:spAutoFit/>
              </a:bodyPr>
              <a:lstStyle>
                <a:defPPr>
                  <a:defRPr lang="es-ES"/>
                </a:defPPr>
                <a:lvl1pPr indent="0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>
                    <a:solidFill>
                      <a:schemeClr val="bg1"/>
                    </a:solidFill>
                    <a:latin typeface="Nestle Text Book" pitchFamily="2" charset="0"/>
                  </a:defRPr>
                </a:lvl1pPr>
                <a:lvl2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400">
                    <a:solidFill>
                      <a:schemeClr val="bg1"/>
                    </a:solidFill>
                    <a:latin typeface="Nestle Text Book" pitchFamily="2" charset="0"/>
                  </a:defRPr>
                </a:lvl2pPr>
                <a:lvl3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200">
                    <a:solidFill>
                      <a:schemeClr val="bg1"/>
                    </a:solidFill>
                    <a:latin typeface="Nestle Text Book" pitchFamily="2" charset="0"/>
                  </a:defRPr>
                </a:lvl3pPr>
                <a:lvl4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>
                    <a:solidFill>
                      <a:schemeClr val="bg1"/>
                    </a:solidFill>
                    <a:latin typeface="Nestle Text Book" pitchFamily="2" charset="0"/>
                  </a:defRPr>
                </a:lvl4pPr>
                <a:lvl5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>
                    <a:solidFill>
                      <a:schemeClr val="bg1"/>
                    </a:solidFill>
                    <a:latin typeface="Nestle Text Book" pitchFamily="2" charset="0"/>
                  </a:defRPr>
                </a:lvl5pPr>
                <a:lvl6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/>
                </a:lvl6pPr>
                <a:lvl7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/>
                </a:lvl7pPr>
                <a:lvl8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/>
                </a:lvl8pPr>
                <a:lvl9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/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12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We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were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very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pleased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with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many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of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the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operations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we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carried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out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in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Spain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They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always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work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solution-oriented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They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respond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quickly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and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their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operational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capabilities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are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very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high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 I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would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definitely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recommend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you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to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work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with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them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</a:p>
            </p:txBody>
          </p:sp>
        </p:grpSp>
        <p:grpSp>
          <p:nvGrpSpPr>
            <p:cNvPr id="46" name="Grupo 45">
              <a:extLst>
                <a:ext uri="{FF2B5EF4-FFF2-40B4-BE49-F238E27FC236}">
                  <a16:creationId xmlns:a16="http://schemas.microsoft.com/office/drawing/2014/main" id="{D3BFCC13-B788-6A29-D55D-D70A7B31769F}"/>
                </a:ext>
              </a:extLst>
            </p:cNvPr>
            <p:cNvGrpSpPr/>
            <p:nvPr/>
          </p:nvGrpSpPr>
          <p:grpSpPr>
            <a:xfrm>
              <a:off x="47536900" y="-54592"/>
              <a:ext cx="9017289" cy="7177515"/>
              <a:chOff x="2482935" y="-54592"/>
              <a:chExt cx="9017289" cy="7177515"/>
            </a:xfrm>
          </p:grpSpPr>
          <p:sp>
            <p:nvSpPr>
              <p:cNvPr id="47" name="Forma libre 46">
                <a:extLst>
                  <a:ext uri="{FF2B5EF4-FFF2-40B4-BE49-F238E27FC236}">
                    <a16:creationId xmlns:a16="http://schemas.microsoft.com/office/drawing/2014/main" id="{822B9B98-552D-5F9E-1DAB-BF3E1D8DB0D5}"/>
                  </a:ext>
                </a:extLst>
              </p:cNvPr>
              <p:cNvSpPr/>
              <p:nvPr/>
            </p:nvSpPr>
            <p:spPr>
              <a:xfrm rot="11883912" flipH="1">
                <a:off x="2482935" y="-54592"/>
                <a:ext cx="8290511" cy="7177515"/>
              </a:xfrm>
              <a:custGeom>
                <a:avLst/>
                <a:gdLst>
                  <a:gd name="connsiteX0" fmla="*/ 0 w 8290511"/>
                  <a:gd name="connsiteY0" fmla="*/ 4931924 h 7177515"/>
                  <a:gd name="connsiteX1" fmla="*/ 6884553 w 8290511"/>
                  <a:gd name="connsiteY1" fmla="*/ 7177515 h 7177515"/>
                  <a:gd name="connsiteX2" fmla="*/ 8290511 w 8290511"/>
                  <a:gd name="connsiteY2" fmla="*/ 2867117 h 7177515"/>
                  <a:gd name="connsiteX3" fmla="*/ 1867806 w 8290511"/>
                  <a:gd name="connsiteY3" fmla="*/ 772170 h 7177515"/>
                  <a:gd name="connsiteX4" fmla="*/ 1613720 w 8290511"/>
                  <a:gd name="connsiteY4" fmla="*/ 0 h 7177515"/>
                  <a:gd name="connsiteX5" fmla="*/ 1408890 w 8290511"/>
                  <a:gd name="connsiteY5" fmla="*/ 622481 h 7177515"/>
                  <a:gd name="connsiteX6" fmla="*/ 1405958 w 8290511"/>
                  <a:gd name="connsiteY6" fmla="*/ 621525 h 71775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290511" h="7177515">
                    <a:moveTo>
                      <a:pt x="0" y="4931924"/>
                    </a:moveTo>
                    <a:lnTo>
                      <a:pt x="6884553" y="7177515"/>
                    </a:lnTo>
                    <a:lnTo>
                      <a:pt x="8290511" y="2867117"/>
                    </a:lnTo>
                    <a:lnTo>
                      <a:pt x="1867806" y="772170"/>
                    </a:lnTo>
                    <a:lnTo>
                      <a:pt x="1613720" y="0"/>
                    </a:lnTo>
                    <a:lnTo>
                      <a:pt x="1408890" y="622481"/>
                    </a:lnTo>
                    <a:lnTo>
                      <a:pt x="1405958" y="621525"/>
                    </a:lnTo>
                    <a:close/>
                  </a:path>
                </a:pathLst>
              </a:cu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GB"/>
              </a:p>
            </p:txBody>
          </p:sp>
          <p:sp>
            <p:nvSpPr>
              <p:cNvPr id="48" name="Subtítulo 4">
                <a:extLst>
                  <a:ext uri="{FF2B5EF4-FFF2-40B4-BE49-F238E27FC236}">
                    <a16:creationId xmlns:a16="http://schemas.microsoft.com/office/drawing/2014/main" id="{D9472AE5-7D7B-7E4A-8FF7-FB45590B76D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898499" y="3444078"/>
                <a:ext cx="3601725" cy="2769989"/>
              </a:xfrm>
              <a:prstGeom prst="rect">
                <a:avLst/>
              </a:prstGeom>
              <a:ln>
                <a:noFill/>
              </a:ln>
            </p:spPr>
            <p:txBody>
              <a:bodyPr vert="horz" wrap="square" lIns="0" tIns="0" rIns="0" bIns="0" rtlCol="0" anchor="t">
                <a:spAutoFit/>
              </a:bodyPr>
              <a:lstStyle>
                <a:defPPr>
                  <a:defRPr lang="es-ES"/>
                </a:defPPr>
                <a:lvl1pPr indent="0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>
                    <a:solidFill>
                      <a:schemeClr val="bg1"/>
                    </a:solidFill>
                    <a:latin typeface="Nestle Text Book" pitchFamily="2" charset="0"/>
                  </a:defRPr>
                </a:lvl1pPr>
                <a:lvl2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400">
                    <a:solidFill>
                      <a:schemeClr val="bg1"/>
                    </a:solidFill>
                    <a:latin typeface="Nestle Text Book" pitchFamily="2" charset="0"/>
                  </a:defRPr>
                </a:lvl2pPr>
                <a:lvl3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200">
                    <a:solidFill>
                      <a:schemeClr val="bg1"/>
                    </a:solidFill>
                    <a:latin typeface="Nestle Text Book" pitchFamily="2" charset="0"/>
                  </a:defRPr>
                </a:lvl3pPr>
                <a:lvl4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>
                    <a:solidFill>
                      <a:schemeClr val="bg1"/>
                    </a:solidFill>
                    <a:latin typeface="Nestle Text Book" pitchFamily="2" charset="0"/>
                  </a:defRPr>
                </a:lvl4pPr>
                <a:lvl5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>
                    <a:solidFill>
                      <a:schemeClr val="bg1"/>
                    </a:solidFill>
                    <a:latin typeface="Nestle Text Book" pitchFamily="2" charset="0"/>
                  </a:defRPr>
                </a:lvl5pPr>
                <a:lvl6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/>
                </a:lvl6pPr>
                <a:lvl7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/>
                </a:lvl7pPr>
                <a:lvl8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/>
                </a:lvl8pPr>
                <a:lvl9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/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s-ES" sz="20000" b="1" u="none" strike="noStrike" kern="1200" cap="none" spc="0" normalizeH="0" baseline="0" noProof="0" dirty="0">
                    <a:ln>
                      <a:noFill/>
                    </a:ln>
                    <a:solidFill>
                      <a:schemeClr val="bg1">
                        <a:lumMod val="65000"/>
                        <a:alpha val="21389"/>
                      </a:schemeClr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07</a:t>
                </a:r>
              </a:p>
            </p:txBody>
          </p:sp>
          <p:sp>
            <p:nvSpPr>
              <p:cNvPr id="49" name="Subtítulo 4">
                <a:extLst>
                  <a:ext uri="{FF2B5EF4-FFF2-40B4-BE49-F238E27FC236}">
                    <a16:creationId xmlns:a16="http://schemas.microsoft.com/office/drawing/2014/main" id="{46E505DF-ED83-DE07-7A97-A646E5913A6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544557" y="1291503"/>
                <a:ext cx="5670278" cy="3127779"/>
              </a:xfrm>
              <a:prstGeom prst="rect">
                <a:avLst/>
              </a:prstGeom>
              <a:ln>
                <a:noFill/>
              </a:ln>
            </p:spPr>
            <p:txBody>
              <a:bodyPr vert="horz" wrap="square" lIns="0" tIns="0" rIns="0" bIns="0" rtlCol="0" anchor="t">
                <a:spAutoFit/>
              </a:bodyPr>
              <a:lstStyle>
                <a:defPPr>
                  <a:defRPr lang="es-ES"/>
                </a:defPPr>
                <a:lvl1pPr indent="0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>
                    <a:solidFill>
                      <a:schemeClr val="bg1"/>
                    </a:solidFill>
                    <a:latin typeface="Nestle Text Book" pitchFamily="2" charset="0"/>
                  </a:defRPr>
                </a:lvl1pPr>
                <a:lvl2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400">
                    <a:solidFill>
                      <a:schemeClr val="bg1"/>
                    </a:solidFill>
                    <a:latin typeface="Nestle Text Book" pitchFamily="2" charset="0"/>
                  </a:defRPr>
                </a:lvl2pPr>
                <a:lvl3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200">
                    <a:solidFill>
                      <a:schemeClr val="bg1"/>
                    </a:solidFill>
                    <a:latin typeface="Nestle Text Book" pitchFamily="2" charset="0"/>
                  </a:defRPr>
                </a:lvl3pPr>
                <a:lvl4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>
                    <a:solidFill>
                      <a:schemeClr val="bg1"/>
                    </a:solidFill>
                    <a:latin typeface="Nestle Text Book" pitchFamily="2" charset="0"/>
                  </a:defRPr>
                </a:lvl4pPr>
                <a:lvl5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>
                    <a:solidFill>
                      <a:schemeClr val="bg1"/>
                    </a:solidFill>
                    <a:latin typeface="Nestle Text Book" pitchFamily="2" charset="0"/>
                  </a:defRPr>
                </a:lvl5pPr>
                <a:lvl6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/>
                </a:lvl6pPr>
                <a:lvl7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/>
                </a:lvl7pPr>
                <a:lvl8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/>
                </a:lvl8pPr>
                <a:lvl9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/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12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My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Experience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is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super Positive !   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Alo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Spain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has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been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game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changer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for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our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business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since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our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partnership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began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in 2017,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we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have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been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able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to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grow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tremendously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and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rely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on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,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they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have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the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full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services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b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of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Travel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agency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and back up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of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a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Reputable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Company.   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12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During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our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long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-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lasting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relationship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with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ALO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Spain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,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we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mostly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appreciate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: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the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perfect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services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,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the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best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deals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in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the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market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,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the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wide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choices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in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the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shortest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possible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time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to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our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clients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,  as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well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b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as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professional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services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assistance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 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on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ground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24x7.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12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Thank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you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so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much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for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all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you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did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for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GLC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group</a:t>
                </a:r>
                <a:r>
                  <a:rPr lang="es-ES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 😊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12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Peter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Haleem</a:t>
                </a:r>
                <a:r>
                  <a:rPr lang="es-ES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-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Assistant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Manager –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Outbound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Operation</a:t>
                </a:r>
                <a:endParaRPr kumimoji="0" lang="es-ES" sz="160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60720572"/>
      </p:ext>
    </p:extLst>
  </p:cSld>
  <p:clrMapOvr>
    <a:masterClrMapping/>
  </p:clrMapOvr>
  <p:transition spd="slow"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o 6">
            <a:extLst>
              <a:ext uri="{FF2B5EF4-FFF2-40B4-BE49-F238E27FC236}">
                <a16:creationId xmlns:a16="http://schemas.microsoft.com/office/drawing/2014/main" id="{AF03D59B-D645-9954-29EB-ADAB87EDF12B}"/>
              </a:ext>
            </a:extLst>
          </p:cNvPr>
          <p:cNvGrpSpPr/>
          <p:nvPr/>
        </p:nvGrpSpPr>
        <p:grpSpPr>
          <a:xfrm>
            <a:off x="0" y="0"/>
            <a:ext cx="12405361" cy="6858000"/>
            <a:chOff x="0" y="0"/>
            <a:chExt cx="12405361" cy="6858000"/>
          </a:xfrm>
        </p:grpSpPr>
        <p:pic>
          <p:nvPicPr>
            <p:cNvPr id="8" name="Picture 2">
              <a:extLst>
                <a:ext uri="{FF2B5EF4-FFF2-40B4-BE49-F238E27FC236}">
                  <a16:creationId xmlns:a16="http://schemas.microsoft.com/office/drawing/2014/main" id="{02C9C547-CA56-1301-AA62-AF6519BD545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25000" contrast="-3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0" y="0"/>
              <a:ext cx="12192000" cy="6858000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9" name="CuadroTexto 8">
              <a:extLst>
                <a:ext uri="{FF2B5EF4-FFF2-40B4-BE49-F238E27FC236}">
                  <a16:creationId xmlns:a16="http://schemas.microsoft.com/office/drawing/2014/main" id="{38187097-5BDE-509F-5D4E-544C5EF20BDB}"/>
                </a:ext>
              </a:extLst>
            </p:cNvPr>
            <p:cNvSpPr txBox="1"/>
            <p:nvPr/>
          </p:nvSpPr>
          <p:spPr>
            <a:xfrm>
              <a:off x="668241" y="334963"/>
              <a:ext cx="1363760" cy="1261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>
                <a:lnSpc>
                  <a:spcPct val="80000"/>
                </a:lnSpc>
                <a:spcBef>
                  <a:spcPts val="1000"/>
                </a:spcBef>
              </a:pPr>
              <a:r>
                <a:rPr lang="en-GB" sz="1000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Alo</a:t>
              </a:r>
              <a:r>
                <a:rPr lang="en-GB" sz="10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Spain DMC</a:t>
              </a:r>
            </a:p>
          </p:txBody>
        </p:sp>
        <p:sp>
          <p:nvSpPr>
            <p:cNvPr id="10" name="CuadroTexto 9">
              <a:extLst>
                <a:ext uri="{FF2B5EF4-FFF2-40B4-BE49-F238E27FC236}">
                  <a16:creationId xmlns:a16="http://schemas.microsoft.com/office/drawing/2014/main" id="{39BB6264-1CF2-3B21-A94C-9A554BD2B5B5}"/>
                </a:ext>
              </a:extLst>
            </p:cNvPr>
            <p:cNvSpPr txBox="1"/>
            <p:nvPr/>
          </p:nvSpPr>
          <p:spPr>
            <a:xfrm>
              <a:off x="11041601" y="334963"/>
              <a:ext cx="1363760" cy="1261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>
                <a:lnSpc>
                  <a:spcPct val="80000"/>
                </a:lnSpc>
                <a:spcBef>
                  <a:spcPts val="1000"/>
                </a:spcBef>
              </a:pPr>
              <a:r>
                <a:rPr lang="en-GB" sz="10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VB Group</a:t>
              </a:r>
            </a:p>
          </p:txBody>
        </p:sp>
      </p:grpSp>
      <p:grpSp>
        <p:nvGrpSpPr>
          <p:cNvPr id="52" name="Grupo 51">
            <a:extLst>
              <a:ext uri="{FF2B5EF4-FFF2-40B4-BE49-F238E27FC236}">
                <a16:creationId xmlns:a16="http://schemas.microsoft.com/office/drawing/2014/main" id="{80EBF420-D6C8-C086-6D0F-EEA1A25C5AEA}"/>
              </a:ext>
            </a:extLst>
          </p:cNvPr>
          <p:cNvGrpSpPr/>
          <p:nvPr/>
        </p:nvGrpSpPr>
        <p:grpSpPr>
          <a:xfrm>
            <a:off x="-43979457" y="-54592"/>
            <a:ext cx="54764716" cy="7217874"/>
            <a:chOff x="1789473" y="-54592"/>
            <a:chExt cx="54764716" cy="7217874"/>
          </a:xfrm>
        </p:grpSpPr>
        <p:grpSp>
          <p:nvGrpSpPr>
            <p:cNvPr id="4" name="Grupo 3">
              <a:extLst>
                <a:ext uri="{FF2B5EF4-FFF2-40B4-BE49-F238E27FC236}">
                  <a16:creationId xmlns:a16="http://schemas.microsoft.com/office/drawing/2014/main" id="{1E84B8CC-5A30-49C7-9745-9F3223D29B19}"/>
                </a:ext>
              </a:extLst>
            </p:cNvPr>
            <p:cNvGrpSpPr/>
            <p:nvPr/>
          </p:nvGrpSpPr>
          <p:grpSpPr>
            <a:xfrm>
              <a:off x="1789473" y="-54592"/>
              <a:ext cx="9010304" cy="7177515"/>
              <a:chOff x="2482935" y="-54592"/>
              <a:chExt cx="9010304" cy="7177515"/>
            </a:xfrm>
          </p:grpSpPr>
          <p:sp>
            <p:nvSpPr>
              <p:cNvPr id="14" name="Forma libre 13">
                <a:extLst>
                  <a:ext uri="{FF2B5EF4-FFF2-40B4-BE49-F238E27FC236}">
                    <a16:creationId xmlns:a16="http://schemas.microsoft.com/office/drawing/2014/main" id="{975B0000-C5D2-F402-46EB-02A786E0BE24}"/>
                  </a:ext>
                </a:extLst>
              </p:cNvPr>
              <p:cNvSpPr/>
              <p:nvPr/>
            </p:nvSpPr>
            <p:spPr>
              <a:xfrm rot="11883912" flipH="1">
                <a:off x="2482935" y="-54592"/>
                <a:ext cx="8290511" cy="7177515"/>
              </a:xfrm>
              <a:custGeom>
                <a:avLst/>
                <a:gdLst>
                  <a:gd name="connsiteX0" fmla="*/ 0 w 8290511"/>
                  <a:gd name="connsiteY0" fmla="*/ 4931924 h 7177515"/>
                  <a:gd name="connsiteX1" fmla="*/ 6884553 w 8290511"/>
                  <a:gd name="connsiteY1" fmla="*/ 7177515 h 7177515"/>
                  <a:gd name="connsiteX2" fmla="*/ 8290511 w 8290511"/>
                  <a:gd name="connsiteY2" fmla="*/ 2867117 h 7177515"/>
                  <a:gd name="connsiteX3" fmla="*/ 1867806 w 8290511"/>
                  <a:gd name="connsiteY3" fmla="*/ 772170 h 7177515"/>
                  <a:gd name="connsiteX4" fmla="*/ 1613720 w 8290511"/>
                  <a:gd name="connsiteY4" fmla="*/ 0 h 7177515"/>
                  <a:gd name="connsiteX5" fmla="*/ 1408890 w 8290511"/>
                  <a:gd name="connsiteY5" fmla="*/ 622481 h 7177515"/>
                  <a:gd name="connsiteX6" fmla="*/ 1405958 w 8290511"/>
                  <a:gd name="connsiteY6" fmla="*/ 621525 h 71775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290511" h="7177515">
                    <a:moveTo>
                      <a:pt x="0" y="4931924"/>
                    </a:moveTo>
                    <a:lnTo>
                      <a:pt x="6884553" y="7177515"/>
                    </a:lnTo>
                    <a:lnTo>
                      <a:pt x="8290511" y="2867117"/>
                    </a:lnTo>
                    <a:lnTo>
                      <a:pt x="1867806" y="772170"/>
                    </a:lnTo>
                    <a:lnTo>
                      <a:pt x="1613720" y="0"/>
                    </a:lnTo>
                    <a:lnTo>
                      <a:pt x="1408890" y="622481"/>
                    </a:lnTo>
                    <a:lnTo>
                      <a:pt x="1405958" y="621525"/>
                    </a:lnTo>
                    <a:close/>
                  </a:path>
                </a:pathLst>
              </a:cu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GB"/>
              </a:p>
            </p:txBody>
          </p:sp>
          <p:sp>
            <p:nvSpPr>
              <p:cNvPr id="6" name="Subtítulo 4">
                <a:extLst>
                  <a:ext uri="{FF2B5EF4-FFF2-40B4-BE49-F238E27FC236}">
                    <a16:creationId xmlns:a16="http://schemas.microsoft.com/office/drawing/2014/main" id="{3BA37E56-DF83-36B4-AC6A-56A0EDCB131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891514" y="3434934"/>
                <a:ext cx="3601725" cy="2769989"/>
              </a:xfrm>
              <a:prstGeom prst="rect">
                <a:avLst/>
              </a:prstGeom>
              <a:ln>
                <a:noFill/>
              </a:ln>
            </p:spPr>
            <p:txBody>
              <a:bodyPr vert="horz" wrap="square" lIns="0" tIns="0" rIns="0" bIns="0" rtlCol="0" anchor="t">
                <a:spAutoFit/>
              </a:bodyPr>
              <a:lstStyle>
                <a:defPPr>
                  <a:defRPr lang="es-ES"/>
                </a:defPPr>
                <a:lvl1pPr indent="0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>
                    <a:solidFill>
                      <a:schemeClr val="bg1"/>
                    </a:solidFill>
                    <a:latin typeface="Nestle Text Book" pitchFamily="2" charset="0"/>
                  </a:defRPr>
                </a:lvl1pPr>
                <a:lvl2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400">
                    <a:solidFill>
                      <a:schemeClr val="bg1"/>
                    </a:solidFill>
                    <a:latin typeface="Nestle Text Book" pitchFamily="2" charset="0"/>
                  </a:defRPr>
                </a:lvl2pPr>
                <a:lvl3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200">
                    <a:solidFill>
                      <a:schemeClr val="bg1"/>
                    </a:solidFill>
                    <a:latin typeface="Nestle Text Book" pitchFamily="2" charset="0"/>
                  </a:defRPr>
                </a:lvl3pPr>
                <a:lvl4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>
                    <a:solidFill>
                      <a:schemeClr val="bg1"/>
                    </a:solidFill>
                    <a:latin typeface="Nestle Text Book" pitchFamily="2" charset="0"/>
                  </a:defRPr>
                </a:lvl4pPr>
                <a:lvl5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>
                    <a:solidFill>
                      <a:schemeClr val="bg1"/>
                    </a:solidFill>
                    <a:latin typeface="Nestle Text Book" pitchFamily="2" charset="0"/>
                  </a:defRPr>
                </a:lvl5pPr>
                <a:lvl6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/>
                </a:lvl6pPr>
                <a:lvl7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/>
                </a:lvl7pPr>
                <a:lvl8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/>
                </a:lvl8pPr>
                <a:lvl9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/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s-ES" sz="20000" b="1" u="none" strike="noStrike" kern="1200" cap="none" spc="0" normalizeH="0" baseline="0" noProof="0" dirty="0">
                    <a:ln>
                      <a:noFill/>
                    </a:ln>
                    <a:solidFill>
                      <a:schemeClr val="bg1">
                        <a:lumMod val="65000"/>
                        <a:alpha val="21389"/>
                      </a:schemeClr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01</a:t>
                </a:r>
              </a:p>
            </p:txBody>
          </p:sp>
          <p:sp>
            <p:nvSpPr>
              <p:cNvPr id="5" name="Subtítulo 4">
                <a:extLst>
                  <a:ext uri="{FF2B5EF4-FFF2-40B4-BE49-F238E27FC236}">
                    <a16:creationId xmlns:a16="http://schemas.microsoft.com/office/drawing/2014/main" id="{E2622432-4112-6370-3D2D-CB59825B853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544556" y="1291503"/>
                <a:ext cx="3757282" cy="1216615"/>
              </a:xfrm>
              <a:prstGeom prst="rect">
                <a:avLst/>
              </a:prstGeom>
              <a:ln>
                <a:noFill/>
              </a:ln>
            </p:spPr>
            <p:txBody>
              <a:bodyPr vert="horz" wrap="square" lIns="0" tIns="0" rIns="0" bIns="0" rtlCol="0" anchor="t">
                <a:spAutoFit/>
              </a:bodyPr>
              <a:lstStyle>
                <a:defPPr>
                  <a:defRPr lang="es-ES"/>
                </a:defPPr>
                <a:lvl1pPr indent="0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>
                    <a:solidFill>
                      <a:schemeClr val="bg1"/>
                    </a:solidFill>
                    <a:latin typeface="Nestle Text Book" pitchFamily="2" charset="0"/>
                  </a:defRPr>
                </a:lvl1pPr>
                <a:lvl2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400">
                    <a:solidFill>
                      <a:schemeClr val="bg1"/>
                    </a:solidFill>
                    <a:latin typeface="Nestle Text Book" pitchFamily="2" charset="0"/>
                  </a:defRPr>
                </a:lvl2pPr>
                <a:lvl3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200">
                    <a:solidFill>
                      <a:schemeClr val="bg1"/>
                    </a:solidFill>
                    <a:latin typeface="Nestle Text Book" pitchFamily="2" charset="0"/>
                  </a:defRPr>
                </a:lvl3pPr>
                <a:lvl4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>
                    <a:solidFill>
                      <a:schemeClr val="bg1"/>
                    </a:solidFill>
                    <a:latin typeface="Nestle Text Book" pitchFamily="2" charset="0"/>
                  </a:defRPr>
                </a:lvl4pPr>
                <a:lvl5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>
                    <a:solidFill>
                      <a:schemeClr val="bg1"/>
                    </a:solidFill>
                    <a:latin typeface="Nestle Text Book" pitchFamily="2" charset="0"/>
                  </a:defRPr>
                </a:lvl5pPr>
                <a:lvl6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/>
                </a:lvl6pPr>
                <a:lvl7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/>
                </a:lvl7pPr>
                <a:lvl8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/>
                </a:lvl8pPr>
                <a:lvl9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/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12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Thanks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again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for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everything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, </a:t>
                </a:r>
                <a:b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all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last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-minute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changes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and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special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requests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All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worked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very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well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and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we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are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happy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12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J.H - Marketing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Communication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Specialist</a:t>
                </a:r>
                <a:endParaRPr kumimoji="0" lang="es-ES" sz="160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1" name="Grupo 10">
              <a:extLst>
                <a:ext uri="{FF2B5EF4-FFF2-40B4-BE49-F238E27FC236}">
                  <a16:creationId xmlns:a16="http://schemas.microsoft.com/office/drawing/2014/main" id="{AA659D0A-52AB-4B18-94A8-0F155A82DFF7}"/>
                </a:ext>
              </a:extLst>
            </p:cNvPr>
            <p:cNvGrpSpPr/>
            <p:nvPr/>
          </p:nvGrpSpPr>
          <p:grpSpPr>
            <a:xfrm>
              <a:off x="9406015" y="-14233"/>
              <a:ext cx="9000030" cy="7177515"/>
              <a:chOff x="2482935" y="-54592"/>
              <a:chExt cx="9000030" cy="7177515"/>
            </a:xfrm>
          </p:grpSpPr>
          <p:sp>
            <p:nvSpPr>
              <p:cNvPr id="12" name="Forma libre 11">
                <a:extLst>
                  <a:ext uri="{FF2B5EF4-FFF2-40B4-BE49-F238E27FC236}">
                    <a16:creationId xmlns:a16="http://schemas.microsoft.com/office/drawing/2014/main" id="{891930D3-4E3A-B17F-1665-5D064CC7AA23}"/>
                  </a:ext>
                </a:extLst>
              </p:cNvPr>
              <p:cNvSpPr/>
              <p:nvPr/>
            </p:nvSpPr>
            <p:spPr>
              <a:xfrm rot="11883912" flipH="1">
                <a:off x="2482935" y="-54592"/>
                <a:ext cx="8290511" cy="7177515"/>
              </a:xfrm>
              <a:custGeom>
                <a:avLst/>
                <a:gdLst>
                  <a:gd name="connsiteX0" fmla="*/ 0 w 8290511"/>
                  <a:gd name="connsiteY0" fmla="*/ 4931924 h 7177515"/>
                  <a:gd name="connsiteX1" fmla="*/ 6884553 w 8290511"/>
                  <a:gd name="connsiteY1" fmla="*/ 7177515 h 7177515"/>
                  <a:gd name="connsiteX2" fmla="*/ 8290511 w 8290511"/>
                  <a:gd name="connsiteY2" fmla="*/ 2867117 h 7177515"/>
                  <a:gd name="connsiteX3" fmla="*/ 1867806 w 8290511"/>
                  <a:gd name="connsiteY3" fmla="*/ 772170 h 7177515"/>
                  <a:gd name="connsiteX4" fmla="*/ 1613720 w 8290511"/>
                  <a:gd name="connsiteY4" fmla="*/ 0 h 7177515"/>
                  <a:gd name="connsiteX5" fmla="*/ 1408890 w 8290511"/>
                  <a:gd name="connsiteY5" fmla="*/ 622481 h 7177515"/>
                  <a:gd name="connsiteX6" fmla="*/ 1405958 w 8290511"/>
                  <a:gd name="connsiteY6" fmla="*/ 621525 h 71775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290511" h="7177515">
                    <a:moveTo>
                      <a:pt x="0" y="4931924"/>
                    </a:moveTo>
                    <a:lnTo>
                      <a:pt x="6884553" y="7177515"/>
                    </a:lnTo>
                    <a:lnTo>
                      <a:pt x="8290511" y="2867117"/>
                    </a:lnTo>
                    <a:lnTo>
                      <a:pt x="1867806" y="772170"/>
                    </a:lnTo>
                    <a:lnTo>
                      <a:pt x="1613720" y="0"/>
                    </a:lnTo>
                    <a:lnTo>
                      <a:pt x="1408890" y="622481"/>
                    </a:lnTo>
                    <a:lnTo>
                      <a:pt x="1405958" y="621525"/>
                    </a:lnTo>
                    <a:close/>
                  </a:path>
                </a:pathLst>
              </a:cu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GB"/>
              </a:p>
            </p:txBody>
          </p:sp>
          <p:sp>
            <p:nvSpPr>
              <p:cNvPr id="13" name="Subtítulo 4">
                <a:extLst>
                  <a:ext uri="{FF2B5EF4-FFF2-40B4-BE49-F238E27FC236}">
                    <a16:creationId xmlns:a16="http://schemas.microsoft.com/office/drawing/2014/main" id="{3F168570-329C-7395-F0FC-FCAF8807727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881240" y="3434934"/>
                <a:ext cx="3601725" cy="2769989"/>
              </a:xfrm>
              <a:prstGeom prst="rect">
                <a:avLst/>
              </a:prstGeom>
              <a:ln>
                <a:noFill/>
              </a:ln>
            </p:spPr>
            <p:txBody>
              <a:bodyPr vert="horz" wrap="square" lIns="0" tIns="0" rIns="0" bIns="0" rtlCol="0" anchor="t">
                <a:spAutoFit/>
              </a:bodyPr>
              <a:lstStyle>
                <a:defPPr>
                  <a:defRPr lang="es-ES"/>
                </a:defPPr>
                <a:lvl1pPr indent="0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>
                    <a:solidFill>
                      <a:schemeClr val="bg1"/>
                    </a:solidFill>
                    <a:latin typeface="Nestle Text Book" pitchFamily="2" charset="0"/>
                  </a:defRPr>
                </a:lvl1pPr>
                <a:lvl2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400">
                    <a:solidFill>
                      <a:schemeClr val="bg1"/>
                    </a:solidFill>
                    <a:latin typeface="Nestle Text Book" pitchFamily="2" charset="0"/>
                  </a:defRPr>
                </a:lvl2pPr>
                <a:lvl3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200">
                    <a:solidFill>
                      <a:schemeClr val="bg1"/>
                    </a:solidFill>
                    <a:latin typeface="Nestle Text Book" pitchFamily="2" charset="0"/>
                  </a:defRPr>
                </a:lvl3pPr>
                <a:lvl4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>
                    <a:solidFill>
                      <a:schemeClr val="bg1"/>
                    </a:solidFill>
                    <a:latin typeface="Nestle Text Book" pitchFamily="2" charset="0"/>
                  </a:defRPr>
                </a:lvl4pPr>
                <a:lvl5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>
                    <a:solidFill>
                      <a:schemeClr val="bg1"/>
                    </a:solidFill>
                    <a:latin typeface="Nestle Text Book" pitchFamily="2" charset="0"/>
                  </a:defRPr>
                </a:lvl5pPr>
                <a:lvl6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/>
                </a:lvl6pPr>
                <a:lvl7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/>
                </a:lvl7pPr>
                <a:lvl8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/>
                </a:lvl8pPr>
                <a:lvl9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/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s-ES" sz="20000" b="1" u="none" strike="noStrike" kern="1200" cap="none" spc="0" normalizeH="0" baseline="0" noProof="0" dirty="0">
                    <a:ln>
                      <a:noFill/>
                    </a:ln>
                    <a:solidFill>
                      <a:schemeClr val="bg1">
                        <a:lumMod val="65000"/>
                        <a:alpha val="21389"/>
                      </a:schemeClr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02</a:t>
                </a:r>
              </a:p>
            </p:txBody>
          </p:sp>
          <p:sp>
            <p:nvSpPr>
              <p:cNvPr id="15" name="Subtítulo 4">
                <a:extLst>
                  <a:ext uri="{FF2B5EF4-FFF2-40B4-BE49-F238E27FC236}">
                    <a16:creationId xmlns:a16="http://schemas.microsoft.com/office/drawing/2014/main" id="{C7245910-00DE-7C98-CB9D-0BFBF370AAA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544556" y="1291503"/>
                <a:ext cx="4119075" cy="2576218"/>
              </a:xfrm>
              <a:prstGeom prst="rect">
                <a:avLst/>
              </a:prstGeom>
              <a:ln>
                <a:noFill/>
              </a:ln>
            </p:spPr>
            <p:txBody>
              <a:bodyPr vert="horz" wrap="square" lIns="0" tIns="0" rIns="0" bIns="0" rtlCol="0" anchor="t">
                <a:spAutoFit/>
              </a:bodyPr>
              <a:lstStyle>
                <a:defPPr>
                  <a:defRPr lang="es-ES"/>
                </a:defPPr>
                <a:lvl1pPr indent="0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>
                    <a:solidFill>
                      <a:schemeClr val="bg1"/>
                    </a:solidFill>
                    <a:latin typeface="Nestle Text Book" pitchFamily="2" charset="0"/>
                  </a:defRPr>
                </a:lvl1pPr>
                <a:lvl2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400">
                    <a:solidFill>
                      <a:schemeClr val="bg1"/>
                    </a:solidFill>
                    <a:latin typeface="Nestle Text Book" pitchFamily="2" charset="0"/>
                  </a:defRPr>
                </a:lvl2pPr>
                <a:lvl3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200">
                    <a:solidFill>
                      <a:schemeClr val="bg1"/>
                    </a:solidFill>
                    <a:latin typeface="Nestle Text Book" pitchFamily="2" charset="0"/>
                  </a:defRPr>
                </a:lvl3pPr>
                <a:lvl4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>
                    <a:solidFill>
                      <a:schemeClr val="bg1"/>
                    </a:solidFill>
                    <a:latin typeface="Nestle Text Book" pitchFamily="2" charset="0"/>
                  </a:defRPr>
                </a:lvl4pPr>
                <a:lvl5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>
                    <a:solidFill>
                      <a:schemeClr val="bg1"/>
                    </a:solidFill>
                    <a:latin typeface="Nestle Text Book" pitchFamily="2" charset="0"/>
                  </a:defRPr>
                </a:lvl5pPr>
                <a:lvl6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/>
                </a:lvl6pPr>
                <a:lvl7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/>
                </a:lvl7pPr>
                <a:lvl8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/>
                </a:lvl8pPr>
                <a:lvl9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/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12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On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behalf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of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Delonghi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Egypt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, I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would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like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b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to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express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my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sincere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appreciation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for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all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b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the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professional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input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we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got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from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ALO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Spain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12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Services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were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really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outstanding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that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results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b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in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the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success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of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the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event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that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was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really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appreciated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by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all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Delonghi’s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guests</a:t>
                </a:r>
                <a:r>
                  <a:rPr lang="es-ES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  <a:endParaRPr kumimoji="0" lang="es-ES" sz="160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12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Nader Samy -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Managing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Director Pioneer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Events</a:t>
                </a:r>
                <a:endParaRPr kumimoji="0" lang="es-ES" sz="160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12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endParaRPr kumimoji="0" lang="es-ES" sz="160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22" name="Grupo 21">
              <a:extLst>
                <a:ext uri="{FF2B5EF4-FFF2-40B4-BE49-F238E27FC236}">
                  <a16:creationId xmlns:a16="http://schemas.microsoft.com/office/drawing/2014/main" id="{524404BA-D83D-0CFC-0A61-4841B274F375}"/>
                </a:ext>
              </a:extLst>
            </p:cNvPr>
            <p:cNvGrpSpPr/>
            <p:nvPr/>
          </p:nvGrpSpPr>
          <p:grpSpPr>
            <a:xfrm>
              <a:off x="17029194" y="-54592"/>
              <a:ext cx="9010304" cy="7177515"/>
              <a:chOff x="2482935" y="-54592"/>
              <a:chExt cx="9010304" cy="7177515"/>
            </a:xfrm>
          </p:grpSpPr>
          <p:sp>
            <p:nvSpPr>
              <p:cNvPr id="23" name="Forma libre 22">
                <a:extLst>
                  <a:ext uri="{FF2B5EF4-FFF2-40B4-BE49-F238E27FC236}">
                    <a16:creationId xmlns:a16="http://schemas.microsoft.com/office/drawing/2014/main" id="{BCDD237C-E8D9-8CB9-95F5-B34D5E102FA3}"/>
                  </a:ext>
                </a:extLst>
              </p:cNvPr>
              <p:cNvSpPr/>
              <p:nvPr/>
            </p:nvSpPr>
            <p:spPr>
              <a:xfrm rot="11883912" flipH="1">
                <a:off x="2482935" y="-54592"/>
                <a:ext cx="8290511" cy="7177515"/>
              </a:xfrm>
              <a:custGeom>
                <a:avLst/>
                <a:gdLst>
                  <a:gd name="connsiteX0" fmla="*/ 0 w 8290511"/>
                  <a:gd name="connsiteY0" fmla="*/ 4931924 h 7177515"/>
                  <a:gd name="connsiteX1" fmla="*/ 6884553 w 8290511"/>
                  <a:gd name="connsiteY1" fmla="*/ 7177515 h 7177515"/>
                  <a:gd name="connsiteX2" fmla="*/ 8290511 w 8290511"/>
                  <a:gd name="connsiteY2" fmla="*/ 2867117 h 7177515"/>
                  <a:gd name="connsiteX3" fmla="*/ 1867806 w 8290511"/>
                  <a:gd name="connsiteY3" fmla="*/ 772170 h 7177515"/>
                  <a:gd name="connsiteX4" fmla="*/ 1613720 w 8290511"/>
                  <a:gd name="connsiteY4" fmla="*/ 0 h 7177515"/>
                  <a:gd name="connsiteX5" fmla="*/ 1408890 w 8290511"/>
                  <a:gd name="connsiteY5" fmla="*/ 622481 h 7177515"/>
                  <a:gd name="connsiteX6" fmla="*/ 1405958 w 8290511"/>
                  <a:gd name="connsiteY6" fmla="*/ 621525 h 71775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290511" h="7177515">
                    <a:moveTo>
                      <a:pt x="0" y="4931924"/>
                    </a:moveTo>
                    <a:lnTo>
                      <a:pt x="6884553" y="7177515"/>
                    </a:lnTo>
                    <a:lnTo>
                      <a:pt x="8290511" y="2867117"/>
                    </a:lnTo>
                    <a:lnTo>
                      <a:pt x="1867806" y="772170"/>
                    </a:lnTo>
                    <a:lnTo>
                      <a:pt x="1613720" y="0"/>
                    </a:lnTo>
                    <a:lnTo>
                      <a:pt x="1408890" y="622481"/>
                    </a:lnTo>
                    <a:lnTo>
                      <a:pt x="1405958" y="621525"/>
                    </a:lnTo>
                    <a:close/>
                  </a:path>
                </a:pathLst>
              </a:cu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GB"/>
              </a:p>
            </p:txBody>
          </p:sp>
          <p:sp>
            <p:nvSpPr>
              <p:cNvPr id="24" name="Subtítulo 4">
                <a:extLst>
                  <a:ext uri="{FF2B5EF4-FFF2-40B4-BE49-F238E27FC236}">
                    <a16:creationId xmlns:a16="http://schemas.microsoft.com/office/drawing/2014/main" id="{D388E767-1DEF-FF67-DABA-F5298F3B0E7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891514" y="3404112"/>
                <a:ext cx="3601725" cy="2769989"/>
              </a:xfrm>
              <a:prstGeom prst="rect">
                <a:avLst/>
              </a:prstGeom>
              <a:ln>
                <a:noFill/>
              </a:ln>
            </p:spPr>
            <p:txBody>
              <a:bodyPr vert="horz" wrap="square" lIns="0" tIns="0" rIns="0" bIns="0" rtlCol="0" anchor="t">
                <a:spAutoFit/>
              </a:bodyPr>
              <a:lstStyle>
                <a:defPPr>
                  <a:defRPr lang="es-ES"/>
                </a:defPPr>
                <a:lvl1pPr indent="0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>
                    <a:solidFill>
                      <a:schemeClr val="bg1"/>
                    </a:solidFill>
                    <a:latin typeface="Nestle Text Book" pitchFamily="2" charset="0"/>
                  </a:defRPr>
                </a:lvl1pPr>
                <a:lvl2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400">
                    <a:solidFill>
                      <a:schemeClr val="bg1"/>
                    </a:solidFill>
                    <a:latin typeface="Nestle Text Book" pitchFamily="2" charset="0"/>
                  </a:defRPr>
                </a:lvl2pPr>
                <a:lvl3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200">
                    <a:solidFill>
                      <a:schemeClr val="bg1"/>
                    </a:solidFill>
                    <a:latin typeface="Nestle Text Book" pitchFamily="2" charset="0"/>
                  </a:defRPr>
                </a:lvl3pPr>
                <a:lvl4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>
                    <a:solidFill>
                      <a:schemeClr val="bg1"/>
                    </a:solidFill>
                    <a:latin typeface="Nestle Text Book" pitchFamily="2" charset="0"/>
                  </a:defRPr>
                </a:lvl4pPr>
                <a:lvl5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>
                    <a:solidFill>
                      <a:schemeClr val="bg1"/>
                    </a:solidFill>
                    <a:latin typeface="Nestle Text Book" pitchFamily="2" charset="0"/>
                  </a:defRPr>
                </a:lvl5pPr>
                <a:lvl6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/>
                </a:lvl6pPr>
                <a:lvl7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/>
                </a:lvl7pPr>
                <a:lvl8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/>
                </a:lvl8pPr>
                <a:lvl9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/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s-ES" sz="20000" b="1" u="none" strike="noStrike" kern="1200" cap="none" spc="0" normalizeH="0" baseline="0" noProof="0" dirty="0">
                    <a:ln>
                      <a:noFill/>
                    </a:ln>
                    <a:solidFill>
                      <a:schemeClr val="bg1">
                        <a:lumMod val="65000"/>
                        <a:alpha val="21389"/>
                      </a:schemeClr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03</a:t>
                </a:r>
              </a:p>
            </p:txBody>
          </p:sp>
          <p:sp>
            <p:nvSpPr>
              <p:cNvPr id="25" name="Subtítulo 4">
                <a:extLst>
                  <a:ext uri="{FF2B5EF4-FFF2-40B4-BE49-F238E27FC236}">
                    <a16:creationId xmlns:a16="http://schemas.microsoft.com/office/drawing/2014/main" id="{24899852-F3F0-31E7-3893-04CF054E0F9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544556" y="1291503"/>
                <a:ext cx="6042814" cy="3698641"/>
              </a:xfrm>
              <a:prstGeom prst="rect">
                <a:avLst/>
              </a:prstGeom>
              <a:ln>
                <a:noFill/>
              </a:ln>
            </p:spPr>
            <p:txBody>
              <a:bodyPr vert="horz" wrap="square" lIns="0" tIns="0" rIns="0" bIns="0" rtlCol="0" anchor="t">
                <a:spAutoFit/>
              </a:bodyPr>
              <a:lstStyle>
                <a:defPPr>
                  <a:defRPr lang="es-ES"/>
                </a:defPPr>
                <a:lvl1pPr indent="0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>
                    <a:solidFill>
                      <a:schemeClr val="bg1"/>
                    </a:solidFill>
                    <a:latin typeface="Nestle Text Book" pitchFamily="2" charset="0"/>
                  </a:defRPr>
                </a:lvl1pPr>
                <a:lvl2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400">
                    <a:solidFill>
                      <a:schemeClr val="bg1"/>
                    </a:solidFill>
                    <a:latin typeface="Nestle Text Book" pitchFamily="2" charset="0"/>
                  </a:defRPr>
                </a:lvl2pPr>
                <a:lvl3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200">
                    <a:solidFill>
                      <a:schemeClr val="bg1"/>
                    </a:solidFill>
                    <a:latin typeface="Nestle Text Book" pitchFamily="2" charset="0"/>
                  </a:defRPr>
                </a:lvl3pPr>
                <a:lvl4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>
                    <a:solidFill>
                      <a:schemeClr val="bg1"/>
                    </a:solidFill>
                    <a:latin typeface="Nestle Text Book" pitchFamily="2" charset="0"/>
                  </a:defRPr>
                </a:lvl4pPr>
                <a:lvl5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>
                    <a:solidFill>
                      <a:schemeClr val="bg1"/>
                    </a:solidFill>
                    <a:latin typeface="Nestle Text Book" pitchFamily="2" charset="0"/>
                  </a:defRPr>
                </a:lvl5pPr>
                <a:lvl6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/>
                </a:lvl6pPr>
                <a:lvl7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/>
                </a:lvl7pPr>
                <a:lvl8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/>
                </a:lvl8pPr>
                <a:lvl9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/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12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lang="es-ES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I </a:t>
                </a:r>
                <a:r>
                  <a:rPr lang="es-ES" sz="16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met</a:t>
                </a:r>
                <a:r>
                  <a:rPr lang="es-ES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ALO </a:t>
                </a:r>
                <a:r>
                  <a:rPr lang="es-ES" sz="16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Spain</a:t>
                </a:r>
                <a:r>
                  <a:rPr lang="es-ES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s-ES" sz="16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for</a:t>
                </a:r>
                <a:r>
                  <a:rPr lang="es-ES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s-ES" sz="16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the</a:t>
                </a:r>
                <a:r>
                  <a:rPr lang="es-ES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s-ES" sz="16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first</a:t>
                </a:r>
                <a:r>
                  <a:rPr lang="es-ES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time in 2014 </a:t>
                </a:r>
                <a:r>
                  <a:rPr lang="es-ES" sz="16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when</a:t>
                </a:r>
                <a:r>
                  <a:rPr lang="es-ES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I </a:t>
                </a:r>
                <a:r>
                  <a:rPr lang="es-ES" sz="16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was</a:t>
                </a:r>
                <a:r>
                  <a:rPr lang="es-ES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s-ES" sz="16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working</a:t>
                </a:r>
                <a:r>
                  <a:rPr lang="es-ES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 as </a:t>
                </a:r>
                <a:r>
                  <a:rPr lang="es-ES" sz="16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the</a:t>
                </a:r>
                <a:r>
                  <a:rPr lang="es-ES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s-ES" sz="16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cruise</a:t>
                </a:r>
                <a:r>
                  <a:rPr lang="es-ES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manager </a:t>
                </a:r>
                <a:r>
                  <a:rPr lang="es-ES" sz="16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for</a:t>
                </a:r>
                <a:r>
                  <a:rPr lang="es-ES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a </a:t>
                </a:r>
                <a:r>
                  <a:rPr lang="es-ES" sz="16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Turkish</a:t>
                </a:r>
                <a:r>
                  <a:rPr lang="es-ES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tour </a:t>
                </a:r>
                <a:r>
                  <a:rPr lang="es-ES" sz="16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operator</a:t>
                </a:r>
                <a:r>
                  <a:rPr lang="es-ES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. </a:t>
                </a:r>
                <a:r>
                  <a:rPr lang="es-ES" sz="16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That</a:t>
                </a:r>
                <a:r>
                  <a:rPr lang="es-ES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time I </a:t>
                </a:r>
                <a:r>
                  <a:rPr lang="es-ES" sz="16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needed</a:t>
                </a:r>
                <a:r>
                  <a:rPr lang="es-ES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a </a:t>
                </a:r>
                <a:r>
                  <a:rPr lang="es-ES" sz="16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partner</a:t>
                </a:r>
                <a:r>
                  <a:rPr lang="es-ES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in </a:t>
                </a:r>
                <a:r>
                  <a:rPr lang="es-ES" sz="16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Spain</a:t>
                </a:r>
                <a:r>
                  <a:rPr lang="es-ES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and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through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some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references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we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got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in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contact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Now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10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years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later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and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having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my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own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business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we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are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still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having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a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great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cooperation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together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Nothing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has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changed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in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the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past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10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years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and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the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services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provided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have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always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been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excellent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While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speaking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about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excellent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service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I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need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to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mention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the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names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of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Marion Richard (DMC Director) and Sandra Ramon (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Alo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Congress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Managing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Director).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Both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of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them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(Sandra, 2014-2020 and Marion 2014-present)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have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always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been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great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and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supportive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If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it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isn't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because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of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me,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it's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because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of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them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why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we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have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such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a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great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cooperation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with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ALO :)))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Jokes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aside,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it's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a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pleasure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 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working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with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Alo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Spain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 Hope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for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many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years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to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come!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12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Onur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Abacı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 -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Owner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-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Touron</a:t>
                </a:r>
                <a:endParaRPr kumimoji="0" lang="es-ES" sz="160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27" name="Grupo 26">
              <a:extLst>
                <a:ext uri="{FF2B5EF4-FFF2-40B4-BE49-F238E27FC236}">
                  <a16:creationId xmlns:a16="http://schemas.microsoft.com/office/drawing/2014/main" id="{57458E79-8565-474D-F20C-7C6647084CE1}"/>
                </a:ext>
              </a:extLst>
            </p:cNvPr>
            <p:cNvGrpSpPr/>
            <p:nvPr/>
          </p:nvGrpSpPr>
          <p:grpSpPr>
            <a:xfrm>
              <a:off x="24660821" y="-54592"/>
              <a:ext cx="8981429" cy="7177515"/>
              <a:chOff x="2482935" y="-54592"/>
              <a:chExt cx="8981429" cy="7177515"/>
            </a:xfrm>
          </p:grpSpPr>
          <p:sp>
            <p:nvSpPr>
              <p:cNvPr id="28" name="Forma libre 27">
                <a:extLst>
                  <a:ext uri="{FF2B5EF4-FFF2-40B4-BE49-F238E27FC236}">
                    <a16:creationId xmlns:a16="http://schemas.microsoft.com/office/drawing/2014/main" id="{2E989DE5-A553-6A5F-8FFC-138A6FE55B76}"/>
                  </a:ext>
                </a:extLst>
              </p:cNvPr>
              <p:cNvSpPr/>
              <p:nvPr/>
            </p:nvSpPr>
            <p:spPr>
              <a:xfrm rot="11883912" flipH="1">
                <a:off x="2482935" y="-54592"/>
                <a:ext cx="8290511" cy="7177515"/>
              </a:xfrm>
              <a:custGeom>
                <a:avLst/>
                <a:gdLst>
                  <a:gd name="connsiteX0" fmla="*/ 0 w 8290511"/>
                  <a:gd name="connsiteY0" fmla="*/ 4931924 h 7177515"/>
                  <a:gd name="connsiteX1" fmla="*/ 6884553 w 8290511"/>
                  <a:gd name="connsiteY1" fmla="*/ 7177515 h 7177515"/>
                  <a:gd name="connsiteX2" fmla="*/ 8290511 w 8290511"/>
                  <a:gd name="connsiteY2" fmla="*/ 2867117 h 7177515"/>
                  <a:gd name="connsiteX3" fmla="*/ 1867806 w 8290511"/>
                  <a:gd name="connsiteY3" fmla="*/ 772170 h 7177515"/>
                  <a:gd name="connsiteX4" fmla="*/ 1613720 w 8290511"/>
                  <a:gd name="connsiteY4" fmla="*/ 0 h 7177515"/>
                  <a:gd name="connsiteX5" fmla="*/ 1408890 w 8290511"/>
                  <a:gd name="connsiteY5" fmla="*/ 622481 h 7177515"/>
                  <a:gd name="connsiteX6" fmla="*/ 1405958 w 8290511"/>
                  <a:gd name="connsiteY6" fmla="*/ 621525 h 71775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290511" h="7177515">
                    <a:moveTo>
                      <a:pt x="0" y="4931924"/>
                    </a:moveTo>
                    <a:lnTo>
                      <a:pt x="6884553" y="7177515"/>
                    </a:lnTo>
                    <a:lnTo>
                      <a:pt x="8290511" y="2867117"/>
                    </a:lnTo>
                    <a:lnTo>
                      <a:pt x="1867806" y="772170"/>
                    </a:lnTo>
                    <a:lnTo>
                      <a:pt x="1613720" y="0"/>
                    </a:lnTo>
                    <a:lnTo>
                      <a:pt x="1408890" y="622481"/>
                    </a:lnTo>
                    <a:lnTo>
                      <a:pt x="1405958" y="621525"/>
                    </a:lnTo>
                    <a:close/>
                  </a:path>
                </a:pathLst>
              </a:cu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GB" dirty="0"/>
              </a:p>
            </p:txBody>
          </p:sp>
          <p:sp>
            <p:nvSpPr>
              <p:cNvPr id="29" name="Subtítulo 4">
                <a:extLst>
                  <a:ext uri="{FF2B5EF4-FFF2-40B4-BE49-F238E27FC236}">
                    <a16:creationId xmlns:a16="http://schemas.microsoft.com/office/drawing/2014/main" id="{8FFACD8C-A453-0EA1-4DD6-1575AF7E0F2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862639" y="3444078"/>
                <a:ext cx="3601725" cy="2769989"/>
              </a:xfrm>
              <a:prstGeom prst="rect">
                <a:avLst/>
              </a:prstGeom>
              <a:ln>
                <a:noFill/>
              </a:ln>
            </p:spPr>
            <p:txBody>
              <a:bodyPr vert="horz" wrap="square" lIns="0" tIns="0" rIns="0" bIns="0" rtlCol="0" anchor="t">
                <a:spAutoFit/>
              </a:bodyPr>
              <a:lstStyle>
                <a:defPPr>
                  <a:defRPr lang="es-ES"/>
                </a:defPPr>
                <a:lvl1pPr indent="0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>
                    <a:solidFill>
                      <a:schemeClr val="bg1"/>
                    </a:solidFill>
                    <a:latin typeface="Nestle Text Book" pitchFamily="2" charset="0"/>
                  </a:defRPr>
                </a:lvl1pPr>
                <a:lvl2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400">
                    <a:solidFill>
                      <a:schemeClr val="bg1"/>
                    </a:solidFill>
                    <a:latin typeface="Nestle Text Book" pitchFamily="2" charset="0"/>
                  </a:defRPr>
                </a:lvl2pPr>
                <a:lvl3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200">
                    <a:solidFill>
                      <a:schemeClr val="bg1"/>
                    </a:solidFill>
                    <a:latin typeface="Nestle Text Book" pitchFamily="2" charset="0"/>
                  </a:defRPr>
                </a:lvl3pPr>
                <a:lvl4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>
                    <a:solidFill>
                      <a:schemeClr val="bg1"/>
                    </a:solidFill>
                    <a:latin typeface="Nestle Text Book" pitchFamily="2" charset="0"/>
                  </a:defRPr>
                </a:lvl4pPr>
                <a:lvl5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>
                    <a:solidFill>
                      <a:schemeClr val="bg1"/>
                    </a:solidFill>
                    <a:latin typeface="Nestle Text Book" pitchFamily="2" charset="0"/>
                  </a:defRPr>
                </a:lvl5pPr>
                <a:lvl6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/>
                </a:lvl6pPr>
                <a:lvl7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/>
                </a:lvl7pPr>
                <a:lvl8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/>
                </a:lvl8pPr>
                <a:lvl9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/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s-ES" sz="20000" b="1" u="none" strike="noStrike" kern="1200" cap="none" spc="0" normalizeH="0" baseline="0" noProof="0" dirty="0">
                    <a:ln>
                      <a:noFill/>
                    </a:ln>
                    <a:solidFill>
                      <a:schemeClr val="bg1">
                        <a:lumMod val="65000"/>
                        <a:alpha val="21389"/>
                      </a:schemeClr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04</a:t>
                </a:r>
              </a:p>
            </p:txBody>
          </p:sp>
          <p:sp>
            <p:nvSpPr>
              <p:cNvPr id="30" name="Subtítulo 4">
                <a:extLst>
                  <a:ext uri="{FF2B5EF4-FFF2-40B4-BE49-F238E27FC236}">
                    <a16:creationId xmlns:a16="http://schemas.microsoft.com/office/drawing/2014/main" id="{A130C0AC-35D2-E698-FB75-79EF7F09339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544555" y="1291503"/>
                <a:ext cx="4724161" cy="2723759"/>
              </a:xfrm>
              <a:prstGeom prst="rect">
                <a:avLst/>
              </a:prstGeom>
              <a:ln>
                <a:noFill/>
              </a:ln>
            </p:spPr>
            <p:txBody>
              <a:bodyPr vert="horz" wrap="square" lIns="0" tIns="0" rIns="0" bIns="0" rtlCol="0" anchor="t">
                <a:spAutoFit/>
              </a:bodyPr>
              <a:lstStyle>
                <a:defPPr>
                  <a:defRPr lang="es-ES"/>
                </a:defPPr>
                <a:lvl1pPr indent="0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>
                    <a:solidFill>
                      <a:schemeClr val="bg1"/>
                    </a:solidFill>
                    <a:latin typeface="Nestle Text Book" pitchFamily="2" charset="0"/>
                  </a:defRPr>
                </a:lvl1pPr>
                <a:lvl2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400">
                    <a:solidFill>
                      <a:schemeClr val="bg1"/>
                    </a:solidFill>
                    <a:latin typeface="Nestle Text Book" pitchFamily="2" charset="0"/>
                  </a:defRPr>
                </a:lvl2pPr>
                <a:lvl3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200">
                    <a:solidFill>
                      <a:schemeClr val="bg1"/>
                    </a:solidFill>
                    <a:latin typeface="Nestle Text Book" pitchFamily="2" charset="0"/>
                  </a:defRPr>
                </a:lvl3pPr>
                <a:lvl4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>
                    <a:solidFill>
                      <a:schemeClr val="bg1"/>
                    </a:solidFill>
                    <a:latin typeface="Nestle Text Book" pitchFamily="2" charset="0"/>
                  </a:defRPr>
                </a:lvl4pPr>
                <a:lvl5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>
                    <a:solidFill>
                      <a:schemeClr val="bg1"/>
                    </a:solidFill>
                    <a:latin typeface="Nestle Text Book" pitchFamily="2" charset="0"/>
                  </a:defRPr>
                </a:lvl5pPr>
                <a:lvl6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/>
                </a:lvl6pPr>
                <a:lvl7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/>
                </a:lvl7pPr>
                <a:lvl8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/>
                </a:lvl8pPr>
                <a:lvl9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/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12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It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was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a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great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experience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to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work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with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Alo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Spain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, Marion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was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so cooperative,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professional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,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facilitate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everything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and so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patient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to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answer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all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questions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and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discuss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every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single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detail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and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following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up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with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her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team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to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make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sure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that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we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received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the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highest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standard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of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service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Thank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you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for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everything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and hope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to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have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more and more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successful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groups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in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Spain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12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Dina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Elsayed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- Key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Account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Manager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World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Round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Travel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12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endParaRPr kumimoji="0" lang="es-ES" sz="160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36" name="Grupo 35">
              <a:extLst>
                <a:ext uri="{FF2B5EF4-FFF2-40B4-BE49-F238E27FC236}">
                  <a16:creationId xmlns:a16="http://schemas.microsoft.com/office/drawing/2014/main" id="{F6D1BD01-E646-F6C9-8425-5CACD6A61159}"/>
                </a:ext>
              </a:extLst>
            </p:cNvPr>
            <p:cNvGrpSpPr/>
            <p:nvPr/>
          </p:nvGrpSpPr>
          <p:grpSpPr>
            <a:xfrm>
              <a:off x="32300915" y="-54592"/>
              <a:ext cx="9019929" cy="7177515"/>
              <a:chOff x="2482935" y="-54592"/>
              <a:chExt cx="9019929" cy="7177515"/>
            </a:xfrm>
          </p:grpSpPr>
          <p:sp>
            <p:nvSpPr>
              <p:cNvPr id="37" name="Forma libre 36">
                <a:extLst>
                  <a:ext uri="{FF2B5EF4-FFF2-40B4-BE49-F238E27FC236}">
                    <a16:creationId xmlns:a16="http://schemas.microsoft.com/office/drawing/2014/main" id="{B647B4CC-FD58-9CDF-CAC4-DF17FF4C79C2}"/>
                  </a:ext>
                </a:extLst>
              </p:cNvPr>
              <p:cNvSpPr/>
              <p:nvPr/>
            </p:nvSpPr>
            <p:spPr>
              <a:xfrm rot="11883912" flipH="1">
                <a:off x="2482935" y="-54592"/>
                <a:ext cx="8290511" cy="7177515"/>
              </a:xfrm>
              <a:custGeom>
                <a:avLst/>
                <a:gdLst>
                  <a:gd name="connsiteX0" fmla="*/ 0 w 8290511"/>
                  <a:gd name="connsiteY0" fmla="*/ 4931924 h 7177515"/>
                  <a:gd name="connsiteX1" fmla="*/ 6884553 w 8290511"/>
                  <a:gd name="connsiteY1" fmla="*/ 7177515 h 7177515"/>
                  <a:gd name="connsiteX2" fmla="*/ 8290511 w 8290511"/>
                  <a:gd name="connsiteY2" fmla="*/ 2867117 h 7177515"/>
                  <a:gd name="connsiteX3" fmla="*/ 1867806 w 8290511"/>
                  <a:gd name="connsiteY3" fmla="*/ 772170 h 7177515"/>
                  <a:gd name="connsiteX4" fmla="*/ 1613720 w 8290511"/>
                  <a:gd name="connsiteY4" fmla="*/ 0 h 7177515"/>
                  <a:gd name="connsiteX5" fmla="*/ 1408890 w 8290511"/>
                  <a:gd name="connsiteY5" fmla="*/ 622481 h 7177515"/>
                  <a:gd name="connsiteX6" fmla="*/ 1405958 w 8290511"/>
                  <a:gd name="connsiteY6" fmla="*/ 621525 h 71775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290511" h="7177515">
                    <a:moveTo>
                      <a:pt x="0" y="4931924"/>
                    </a:moveTo>
                    <a:lnTo>
                      <a:pt x="6884553" y="7177515"/>
                    </a:lnTo>
                    <a:lnTo>
                      <a:pt x="8290511" y="2867117"/>
                    </a:lnTo>
                    <a:lnTo>
                      <a:pt x="1867806" y="772170"/>
                    </a:lnTo>
                    <a:lnTo>
                      <a:pt x="1613720" y="0"/>
                    </a:lnTo>
                    <a:lnTo>
                      <a:pt x="1408890" y="622481"/>
                    </a:lnTo>
                    <a:lnTo>
                      <a:pt x="1405958" y="621525"/>
                    </a:lnTo>
                    <a:close/>
                  </a:path>
                </a:pathLst>
              </a:cu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GB"/>
              </a:p>
            </p:txBody>
          </p:sp>
          <p:sp>
            <p:nvSpPr>
              <p:cNvPr id="38" name="Subtítulo 4">
                <a:extLst>
                  <a:ext uri="{FF2B5EF4-FFF2-40B4-BE49-F238E27FC236}">
                    <a16:creationId xmlns:a16="http://schemas.microsoft.com/office/drawing/2014/main" id="{0AABC3E2-1304-B29A-6315-96A6EDC1B4B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901139" y="3444078"/>
                <a:ext cx="3601725" cy="2769989"/>
              </a:xfrm>
              <a:prstGeom prst="rect">
                <a:avLst/>
              </a:prstGeom>
              <a:ln>
                <a:noFill/>
              </a:ln>
            </p:spPr>
            <p:txBody>
              <a:bodyPr vert="horz" wrap="square" lIns="0" tIns="0" rIns="0" bIns="0" rtlCol="0" anchor="t">
                <a:spAutoFit/>
              </a:bodyPr>
              <a:lstStyle>
                <a:defPPr>
                  <a:defRPr lang="es-ES"/>
                </a:defPPr>
                <a:lvl1pPr indent="0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>
                    <a:solidFill>
                      <a:schemeClr val="bg1"/>
                    </a:solidFill>
                    <a:latin typeface="Nestle Text Book" pitchFamily="2" charset="0"/>
                  </a:defRPr>
                </a:lvl1pPr>
                <a:lvl2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400">
                    <a:solidFill>
                      <a:schemeClr val="bg1"/>
                    </a:solidFill>
                    <a:latin typeface="Nestle Text Book" pitchFamily="2" charset="0"/>
                  </a:defRPr>
                </a:lvl2pPr>
                <a:lvl3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200">
                    <a:solidFill>
                      <a:schemeClr val="bg1"/>
                    </a:solidFill>
                    <a:latin typeface="Nestle Text Book" pitchFamily="2" charset="0"/>
                  </a:defRPr>
                </a:lvl3pPr>
                <a:lvl4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>
                    <a:solidFill>
                      <a:schemeClr val="bg1"/>
                    </a:solidFill>
                    <a:latin typeface="Nestle Text Book" pitchFamily="2" charset="0"/>
                  </a:defRPr>
                </a:lvl4pPr>
                <a:lvl5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>
                    <a:solidFill>
                      <a:schemeClr val="bg1"/>
                    </a:solidFill>
                    <a:latin typeface="Nestle Text Book" pitchFamily="2" charset="0"/>
                  </a:defRPr>
                </a:lvl5pPr>
                <a:lvl6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/>
                </a:lvl6pPr>
                <a:lvl7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/>
                </a:lvl7pPr>
                <a:lvl8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/>
                </a:lvl8pPr>
                <a:lvl9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/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s-ES" sz="20000" b="1" u="none" strike="noStrike" kern="1200" cap="none" spc="0" normalizeH="0" baseline="0" noProof="0" dirty="0">
                    <a:ln>
                      <a:noFill/>
                    </a:ln>
                    <a:solidFill>
                      <a:schemeClr val="bg1">
                        <a:lumMod val="65000"/>
                        <a:alpha val="21389"/>
                      </a:schemeClr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05</a:t>
                </a:r>
              </a:p>
            </p:txBody>
          </p:sp>
          <p:sp>
            <p:nvSpPr>
              <p:cNvPr id="39" name="Subtítulo 4">
                <a:extLst>
                  <a:ext uri="{FF2B5EF4-FFF2-40B4-BE49-F238E27FC236}">
                    <a16:creationId xmlns:a16="http://schemas.microsoft.com/office/drawing/2014/main" id="{200E96B7-D3EC-796B-8DC4-BB592885078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544555" y="1291503"/>
                <a:ext cx="5064026" cy="3384260"/>
              </a:xfrm>
              <a:prstGeom prst="rect">
                <a:avLst/>
              </a:prstGeom>
              <a:ln>
                <a:noFill/>
              </a:ln>
            </p:spPr>
            <p:txBody>
              <a:bodyPr vert="horz" wrap="square" lIns="0" tIns="0" rIns="0" bIns="0" rtlCol="0" anchor="t">
                <a:spAutoFit/>
              </a:bodyPr>
              <a:lstStyle>
                <a:defPPr>
                  <a:defRPr lang="es-ES"/>
                </a:defPPr>
                <a:lvl1pPr indent="0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>
                    <a:solidFill>
                      <a:schemeClr val="bg1"/>
                    </a:solidFill>
                    <a:latin typeface="Nestle Text Book" pitchFamily="2" charset="0"/>
                  </a:defRPr>
                </a:lvl1pPr>
                <a:lvl2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400">
                    <a:solidFill>
                      <a:schemeClr val="bg1"/>
                    </a:solidFill>
                    <a:latin typeface="Nestle Text Book" pitchFamily="2" charset="0"/>
                  </a:defRPr>
                </a:lvl2pPr>
                <a:lvl3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200">
                    <a:solidFill>
                      <a:schemeClr val="bg1"/>
                    </a:solidFill>
                    <a:latin typeface="Nestle Text Book" pitchFamily="2" charset="0"/>
                  </a:defRPr>
                </a:lvl3pPr>
                <a:lvl4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>
                    <a:solidFill>
                      <a:schemeClr val="bg1"/>
                    </a:solidFill>
                    <a:latin typeface="Nestle Text Book" pitchFamily="2" charset="0"/>
                  </a:defRPr>
                </a:lvl4pPr>
                <a:lvl5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>
                    <a:solidFill>
                      <a:schemeClr val="bg1"/>
                    </a:solidFill>
                    <a:latin typeface="Nestle Text Book" pitchFamily="2" charset="0"/>
                  </a:defRPr>
                </a:lvl5pPr>
                <a:lvl6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/>
                </a:lvl6pPr>
                <a:lvl7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/>
                </a:lvl7pPr>
                <a:lvl8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/>
                </a:lvl8pPr>
                <a:lvl9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/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12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I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have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been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working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with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Alo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Spain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DMC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for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almost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10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years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12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We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have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organized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more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than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100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groups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from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5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pax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to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b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500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pax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They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are more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than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a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dmc.Well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experienced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game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changers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and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high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level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solution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maker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You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dont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fell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like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working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with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another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dmc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DMC  in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spain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after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you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experience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them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12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Gökhan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Çoktan</a:t>
                </a:r>
                <a:r>
                  <a:rPr lang="es-ES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-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Outgoing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Events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and Incentive Manager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12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endParaRPr kumimoji="0" lang="es-ES" sz="160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12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endParaRPr kumimoji="0" lang="es-ES" sz="160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12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endParaRPr kumimoji="0" lang="es-ES" sz="160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41" name="Grupo 40">
              <a:extLst>
                <a:ext uri="{FF2B5EF4-FFF2-40B4-BE49-F238E27FC236}">
                  <a16:creationId xmlns:a16="http://schemas.microsoft.com/office/drawing/2014/main" id="{9041ECE2-43A9-7C87-1FCF-4EAE92E7DCA7}"/>
                </a:ext>
              </a:extLst>
            </p:cNvPr>
            <p:cNvGrpSpPr/>
            <p:nvPr/>
          </p:nvGrpSpPr>
          <p:grpSpPr>
            <a:xfrm>
              <a:off x="39921895" y="-54592"/>
              <a:ext cx="8981429" cy="7177515"/>
              <a:chOff x="2482935" y="-54592"/>
              <a:chExt cx="8981429" cy="7177515"/>
            </a:xfrm>
          </p:grpSpPr>
          <p:sp>
            <p:nvSpPr>
              <p:cNvPr id="42" name="Forma libre 41">
                <a:extLst>
                  <a:ext uri="{FF2B5EF4-FFF2-40B4-BE49-F238E27FC236}">
                    <a16:creationId xmlns:a16="http://schemas.microsoft.com/office/drawing/2014/main" id="{F66FB1A7-ABBD-3B9F-3E4C-729C534EBC97}"/>
                  </a:ext>
                </a:extLst>
              </p:cNvPr>
              <p:cNvSpPr/>
              <p:nvPr/>
            </p:nvSpPr>
            <p:spPr>
              <a:xfrm rot="11883912" flipH="1">
                <a:off x="2482935" y="-54592"/>
                <a:ext cx="8290511" cy="7177515"/>
              </a:xfrm>
              <a:custGeom>
                <a:avLst/>
                <a:gdLst>
                  <a:gd name="connsiteX0" fmla="*/ 0 w 8290511"/>
                  <a:gd name="connsiteY0" fmla="*/ 4931924 h 7177515"/>
                  <a:gd name="connsiteX1" fmla="*/ 6884553 w 8290511"/>
                  <a:gd name="connsiteY1" fmla="*/ 7177515 h 7177515"/>
                  <a:gd name="connsiteX2" fmla="*/ 8290511 w 8290511"/>
                  <a:gd name="connsiteY2" fmla="*/ 2867117 h 7177515"/>
                  <a:gd name="connsiteX3" fmla="*/ 1867806 w 8290511"/>
                  <a:gd name="connsiteY3" fmla="*/ 772170 h 7177515"/>
                  <a:gd name="connsiteX4" fmla="*/ 1613720 w 8290511"/>
                  <a:gd name="connsiteY4" fmla="*/ 0 h 7177515"/>
                  <a:gd name="connsiteX5" fmla="*/ 1408890 w 8290511"/>
                  <a:gd name="connsiteY5" fmla="*/ 622481 h 7177515"/>
                  <a:gd name="connsiteX6" fmla="*/ 1405958 w 8290511"/>
                  <a:gd name="connsiteY6" fmla="*/ 621525 h 71775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290511" h="7177515">
                    <a:moveTo>
                      <a:pt x="0" y="4931924"/>
                    </a:moveTo>
                    <a:lnTo>
                      <a:pt x="6884553" y="7177515"/>
                    </a:lnTo>
                    <a:lnTo>
                      <a:pt x="8290511" y="2867117"/>
                    </a:lnTo>
                    <a:lnTo>
                      <a:pt x="1867806" y="772170"/>
                    </a:lnTo>
                    <a:lnTo>
                      <a:pt x="1613720" y="0"/>
                    </a:lnTo>
                    <a:lnTo>
                      <a:pt x="1408890" y="622481"/>
                    </a:lnTo>
                    <a:lnTo>
                      <a:pt x="1405958" y="621525"/>
                    </a:lnTo>
                    <a:close/>
                  </a:path>
                </a:pathLst>
              </a:cu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GB"/>
              </a:p>
            </p:txBody>
          </p:sp>
          <p:sp>
            <p:nvSpPr>
              <p:cNvPr id="43" name="Subtítulo 4">
                <a:extLst>
                  <a:ext uri="{FF2B5EF4-FFF2-40B4-BE49-F238E27FC236}">
                    <a16:creationId xmlns:a16="http://schemas.microsoft.com/office/drawing/2014/main" id="{EDFAF317-92A5-936C-F5C7-D30D0886029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862639" y="3444078"/>
                <a:ext cx="3601725" cy="2769989"/>
              </a:xfrm>
              <a:prstGeom prst="rect">
                <a:avLst/>
              </a:prstGeom>
              <a:ln>
                <a:noFill/>
              </a:ln>
            </p:spPr>
            <p:txBody>
              <a:bodyPr vert="horz" wrap="square" lIns="0" tIns="0" rIns="0" bIns="0" rtlCol="0" anchor="t">
                <a:spAutoFit/>
              </a:bodyPr>
              <a:lstStyle>
                <a:defPPr>
                  <a:defRPr lang="es-ES"/>
                </a:defPPr>
                <a:lvl1pPr indent="0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>
                    <a:solidFill>
                      <a:schemeClr val="bg1"/>
                    </a:solidFill>
                    <a:latin typeface="Nestle Text Book" pitchFamily="2" charset="0"/>
                  </a:defRPr>
                </a:lvl1pPr>
                <a:lvl2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400">
                    <a:solidFill>
                      <a:schemeClr val="bg1"/>
                    </a:solidFill>
                    <a:latin typeface="Nestle Text Book" pitchFamily="2" charset="0"/>
                  </a:defRPr>
                </a:lvl2pPr>
                <a:lvl3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200">
                    <a:solidFill>
                      <a:schemeClr val="bg1"/>
                    </a:solidFill>
                    <a:latin typeface="Nestle Text Book" pitchFamily="2" charset="0"/>
                  </a:defRPr>
                </a:lvl3pPr>
                <a:lvl4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>
                    <a:solidFill>
                      <a:schemeClr val="bg1"/>
                    </a:solidFill>
                    <a:latin typeface="Nestle Text Book" pitchFamily="2" charset="0"/>
                  </a:defRPr>
                </a:lvl4pPr>
                <a:lvl5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>
                    <a:solidFill>
                      <a:schemeClr val="bg1"/>
                    </a:solidFill>
                    <a:latin typeface="Nestle Text Book" pitchFamily="2" charset="0"/>
                  </a:defRPr>
                </a:lvl5pPr>
                <a:lvl6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/>
                </a:lvl6pPr>
                <a:lvl7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/>
                </a:lvl7pPr>
                <a:lvl8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/>
                </a:lvl8pPr>
                <a:lvl9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/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s-ES" sz="20000" b="1" u="none" strike="noStrike" kern="1200" cap="none" spc="0" normalizeH="0" baseline="0" noProof="0" dirty="0">
                    <a:ln>
                      <a:noFill/>
                    </a:ln>
                    <a:solidFill>
                      <a:schemeClr val="bg1">
                        <a:lumMod val="65000"/>
                        <a:alpha val="21389"/>
                      </a:schemeClr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06</a:t>
                </a:r>
              </a:p>
            </p:txBody>
          </p:sp>
          <p:sp>
            <p:nvSpPr>
              <p:cNvPr id="44" name="Subtítulo 4">
                <a:extLst>
                  <a:ext uri="{FF2B5EF4-FFF2-40B4-BE49-F238E27FC236}">
                    <a16:creationId xmlns:a16="http://schemas.microsoft.com/office/drawing/2014/main" id="{F4BD8C1A-91DD-9C77-87EE-08F222B16CB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544556" y="1291503"/>
                <a:ext cx="4198607" cy="1364156"/>
              </a:xfrm>
              <a:prstGeom prst="rect">
                <a:avLst/>
              </a:prstGeom>
              <a:ln>
                <a:noFill/>
              </a:ln>
            </p:spPr>
            <p:txBody>
              <a:bodyPr vert="horz" wrap="square" lIns="0" tIns="0" rIns="0" bIns="0" rtlCol="0" anchor="t">
                <a:spAutoFit/>
              </a:bodyPr>
              <a:lstStyle>
                <a:defPPr>
                  <a:defRPr lang="es-ES"/>
                </a:defPPr>
                <a:lvl1pPr indent="0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>
                    <a:solidFill>
                      <a:schemeClr val="bg1"/>
                    </a:solidFill>
                    <a:latin typeface="Nestle Text Book" pitchFamily="2" charset="0"/>
                  </a:defRPr>
                </a:lvl1pPr>
                <a:lvl2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400">
                    <a:solidFill>
                      <a:schemeClr val="bg1"/>
                    </a:solidFill>
                    <a:latin typeface="Nestle Text Book" pitchFamily="2" charset="0"/>
                  </a:defRPr>
                </a:lvl2pPr>
                <a:lvl3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200">
                    <a:solidFill>
                      <a:schemeClr val="bg1"/>
                    </a:solidFill>
                    <a:latin typeface="Nestle Text Book" pitchFamily="2" charset="0"/>
                  </a:defRPr>
                </a:lvl3pPr>
                <a:lvl4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>
                    <a:solidFill>
                      <a:schemeClr val="bg1"/>
                    </a:solidFill>
                    <a:latin typeface="Nestle Text Book" pitchFamily="2" charset="0"/>
                  </a:defRPr>
                </a:lvl4pPr>
                <a:lvl5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>
                    <a:solidFill>
                      <a:schemeClr val="bg1"/>
                    </a:solidFill>
                    <a:latin typeface="Nestle Text Book" pitchFamily="2" charset="0"/>
                  </a:defRPr>
                </a:lvl5pPr>
                <a:lvl6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/>
                </a:lvl6pPr>
                <a:lvl7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/>
                </a:lvl7pPr>
                <a:lvl8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/>
                </a:lvl8pPr>
                <a:lvl9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/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12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We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were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very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pleased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with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many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of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the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operations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we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carried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out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in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Spain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They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always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work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solution-oriented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They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respond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quickly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and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their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operational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capabilities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are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very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high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 I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would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definitely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recommend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you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to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work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with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them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</a:p>
            </p:txBody>
          </p:sp>
        </p:grpSp>
        <p:grpSp>
          <p:nvGrpSpPr>
            <p:cNvPr id="46" name="Grupo 45">
              <a:extLst>
                <a:ext uri="{FF2B5EF4-FFF2-40B4-BE49-F238E27FC236}">
                  <a16:creationId xmlns:a16="http://schemas.microsoft.com/office/drawing/2014/main" id="{D3BFCC13-B788-6A29-D55D-D70A7B31769F}"/>
                </a:ext>
              </a:extLst>
            </p:cNvPr>
            <p:cNvGrpSpPr/>
            <p:nvPr/>
          </p:nvGrpSpPr>
          <p:grpSpPr>
            <a:xfrm>
              <a:off x="47536900" y="-54592"/>
              <a:ext cx="9017289" cy="7177515"/>
              <a:chOff x="2482935" y="-54592"/>
              <a:chExt cx="9017289" cy="7177515"/>
            </a:xfrm>
          </p:grpSpPr>
          <p:sp>
            <p:nvSpPr>
              <p:cNvPr id="47" name="Forma libre 46">
                <a:extLst>
                  <a:ext uri="{FF2B5EF4-FFF2-40B4-BE49-F238E27FC236}">
                    <a16:creationId xmlns:a16="http://schemas.microsoft.com/office/drawing/2014/main" id="{822B9B98-552D-5F9E-1DAB-BF3E1D8DB0D5}"/>
                  </a:ext>
                </a:extLst>
              </p:cNvPr>
              <p:cNvSpPr/>
              <p:nvPr/>
            </p:nvSpPr>
            <p:spPr>
              <a:xfrm rot="11883912" flipH="1">
                <a:off x="2482935" y="-54592"/>
                <a:ext cx="8290511" cy="7177515"/>
              </a:xfrm>
              <a:custGeom>
                <a:avLst/>
                <a:gdLst>
                  <a:gd name="connsiteX0" fmla="*/ 0 w 8290511"/>
                  <a:gd name="connsiteY0" fmla="*/ 4931924 h 7177515"/>
                  <a:gd name="connsiteX1" fmla="*/ 6884553 w 8290511"/>
                  <a:gd name="connsiteY1" fmla="*/ 7177515 h 7177515"/>
                  <a:gd name="connsiteX2" fmla="*/ 8290511 w 8290511"/>
                  <a:gd name="connsiteY2" fmla="*/ 2867117 h 7177515"/>
                  <a:gd name="connsiteX3" fmla="*/ 1867806 w 8290511"/>
                  <a:gd name="connsiteY3" fmla="*/ 772170 h 7177515"/>
                  <a:gd name="connsiteX4" fmla="*/ 1613720 w 8290511"/>
                  <a:gd name="connsiteY4" fmla="*/ 0 h 7177515"/>
                  <a:gd name="connsiteX5" fmla="*/ 1408890 w 8290511"/>
                  <a:gd name="connsiteY5" fmla="*/ 622481 h 7177515"/>
                  <a:gd name="connsiteX6" fmla="*/ 1405958 w 8290511"/>
                  <a:gd name="connsiteY6" fmla="*/ 621525 h 71775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290511" h="7177515">
                    <a:moveTo>
                      <a:pt x="0" y="4931924"/>
                    </a:moveTo>
                    <a:lnTo>
                      <a:pt x="6884553" y="7177515"/>
                    </a:lnTo>
                    <a:lnTo>
                      <a:pt x="8290511" y="2867117"/>
                    </a:lnTo>
                    <a:lnTo>
                      <a:pt x="1867806" y="772170"/>
                    </a:lnTo>
                    <a:lnTo>
                      <a:pt x="1613720" y="0"/>
                    </a:lnTo>
                    <a:lnTo>
                      <a:pt x="1408890" y="622481"/>
                    </a:lnTo>
                    <a:lnTo>
                      <a:pt x="1405958" y="621525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GB"/>
              </a:p>
            </p:txBody>
          </p:sp>
          <p:sp>
            <p:nvSpPr>
              <p:cNvPr id="48" name="Subtítulo 4">
                <a:extLst>
                  <a:ext uri="{FF2B5EF4-FFF2-40B4-BE49-F238E27FC236}">
                    <a16:creationId xmlns:a16="http://schemas.microsoft.com/office/drawing/2014/main" id="{D9472AE5-7D7B-7E4A-8FF7-FB45590B76D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898499" y="3444078"/>
                <a:ext cx="3601725" cy="2769989"/>
              </a:xfrm>
              <a:prstGeom prst="rect">
                <a:avLst/>
              </a:prstGeom>
              <a:ln>
                <a:noFill/>
              </a:ln>
            </p:spPr>
            <p:txBody>
              <a:bodyPr vert="horz" wrap="square" lIns="0" tIns="0" rIns="0" bIns="0" rtlCol="0" anchor="t">
                <a:spAutoFit/>
              </a:bodyPr>
              <a:lstStyle>
                <a:defPPr>
                  <a:defRPr lang="es-ES"/>
                </a:defPPr>
                <a:lvl1pPr indent="0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>
                    <a:solidFill>
                      <a:schemeClr val="bg1"/>
                    </a:solidFill>
                    <a:latin typeface="Nestle Text Book" pitchFamily="2" charset="0"/>
                  </a:defRPr>
                </a:lvl1pPr>
                <a:lvl2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400">
                    <a:solidFill>
                      <a:schemeClr val="bg1"/>
                    </a:solidFill>
                    <a:latin typeface="Nestle Text Book" pitchFamily="2" charset="0"/>
                  </a:defRPr>
                </a:lvl2pPr>
                <a:lvl3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200">
                    <a:solidFill>
                      <a:schemeClr val="bg1"/>
                    </a:solidFill>
                    <a:latin typeface="Nestle Text Book" pitchFamily="2" charset="0"/>
                  </a:defRPr>
                </a:lvl3pPr>
                <a:lvl4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>
                    <a:solidFill>
                      <a:schemeClr val="bg1"/>
                    </a:solidFill>
                    <a:latin typeface="Nestle Text Book" pitchFamily="2" charset="0"/>
                  </a:defRPr>
                </a:lvl4pPr>
                <a:lvl5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>
                    <a:solidFill>
                      <a:schemeClr val="bg1"/>
                    </a:solidFill>
                    <a:latin typeface="Nestle Text Book" pitchFamily="2" charset="0"/>
                  </a:defRPr>
                </a:lvl5pPr>
                <a:lvl6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/>
                </a:lvl6pPr>
                <a:lvl7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/>
                </a:lvl7pPr>
                <a:lvl8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/>
                </a:lvl8pPr>
                <a:lvl9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/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s-ES" sz="20000" b="1" u="none" strike="noStrike" kern="1200" cap="none" spc="0" normalizeH="0" baseline="0" noProof="0" dirty="0">
                    <a:ln>
                      <a:noFill/>
                    </a:ln>
                    <a:solidFill>
                      <a:schemeClr val="bg1">
                        <a:lumMod val="65000"/>
                        <a:alpha val="21389"/>
                      </a:schemeClr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07</a:t>
                </a:r>
              </a:p>
            </p:txBody>
          </p:sp>
          <p:sp>
            <p:nvSpPr>
              <p:cNvPr id="49" name="Subtítulo 4">
                <a:extLst>
                  <a:ext uri="{FF2B5EF4-FFF2-40B4-BE49-F238E27FC236}">
                    <a16:creationId xmlns:a16="http://schemas.microsoft.com/office/drawing/2014/main" id="{46E505DF-ED83-DE07-7A97-A646E5913A6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544557" y="1291503"/>
                <a:ext cx="5670278" cy="3127779"/>
              </a:xfrm>
              <a:prstGeom prst="rect">
                <a:avLst/>
              </a:prstGeom>
              <a:ln>
                <a:noFill/>
              </a:ln>
            </p:spPr>
            <p:txBody>
              <a:bodyPr vert="horz" wrap="square" lIns="0" tIns="0" rIns="0" bIns="0" rtlCol="0" anchor="t">
                <a:spAutoFit/>
              </a:bodyPr>
              <a:lstStyle>
                <a:defPPr>
                  <a:defRPr lang="es-ES"/>
                </a:defPPr>
                <a:lvl1pPr indent="0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>
                    <a:solidFill>
                      <a:schemeClr val="bg1"/>
                    </a:solidFill>
                    <a:latin typeface="Nestle Text Book" pitchFamily="2" charset="0"/>
                  </a:defRPr>
                </a:lvl1pPr>
                <a:lvl2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400">
                    <a:solidFill>
                      <a:schemeClr val="bg1"/>
                    </a:solidFill>
                    <a:latin typeface="Nestle Text Book" pitchFamily="2" charset="0"/>
                  </a:defRPr>
                </a:lvl2pPr>
                <a:lvl3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200">
                    <a:solidFill>
                      <a:schemeClr val="bg1"/>
                    </a:solidFill>
                    <a:latin typeface="Nestle Text Book" pitchFamily="2" charset="0"/>
                  </a:defRPr>
                </a:lvl3pPr>
                <a:lvl4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>
                    <a:solidFill>
                      <a:schemeClr val="bg1"/>
                    </a:solidFill>
                    <a:latin typeface="Nestle Text Book" pitchFamily="2" charset="0"/>
                  </a:defRPr>
                </a:lvl4pPr>
                <a:lvl5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>
                    <a:solidFill>
                      <a:schemeClr val="bg1"/>
                    </a:solidFill>
                    <a:latin typeface="Nestle Text Book" pitchFamily="2" charset="0"/>
                  </a:defRPr>
                </a:lvl5pPr>
                <a:lvl6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/>
                </a:lvl6pPr>
                <a:lvl7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/>
                </a:lvl7pPr>
                <a:lvl8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/>
                </a:lvl8pPr>
                <a:lvl9pPr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/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12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My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Experience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is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super Positive !   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Alo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Spain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has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been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game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changer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for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our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business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since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our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partnership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began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in 2017,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we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have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been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able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to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grow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tremendously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and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rely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on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,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they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have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the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full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services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b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of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Travel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agency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and back up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of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a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Reputable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Company.   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12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During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our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long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-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lasting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relationship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with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ALO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Spain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,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we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mostly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appreciate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: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the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perfect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services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,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the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best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deals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in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the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market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,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the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wide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choices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in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the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shortest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possible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time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to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our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clients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,  as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well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b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as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professional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services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assistance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 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on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ground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24x7.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12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Thank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you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so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much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for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all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you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did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for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GLC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group</a:t>
                </a:r>
                <a:r>
                  <a:rPr lang="es-ES" sz="16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 😊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12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Peter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Haleem</a:t>
                </a:r>
                <a:r>
                  <a:rPr lang="es-ES" sz="1600" dirty="0">
                    <a:solidFill>
                      <a:srgbClr val="C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-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Assistant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Manager –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Outbound</a:t>
                </a:r>
                <a:r>
                  <a:rPr kumimoji="0" lang="es-ES" sz="160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s-ES" sz="160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Operation</a:t>
                </a:r>
                <a:endParaRPr kumimoji="0" lang="es-ES" sz="160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97115346"/>
      </p:ext>
    </p:extLst>
  </p:cSld>
  <p:clrMapOvr>
    <a:masterClrMapping/>
  </p:clrMapOvr>
  <p:transition spd="slow"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C1171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894CFD93-1213-AFDE-23C2-9023D7EC5B25}"/>
              </a:ext>
            </a:extLst>
          </p:cNvPr>
          <p:cNvSpPr txBox="1"/>
          <p:nvPr/>
        </p:nvSpPr>
        <p:spPr>
          <a:xfrm>
            <a:off x="3044927" y="3021196"/>
            <a:ext cx="6221704" cy="81560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lnSpc>
                <a:spcPct val="112000"/>
              </a:lnSpc>
              <a:spcBef>
                <a:spcPts val="1000"/>
              </a:spcBef>
            </a:pPr>
            <a:r>
              <a:rPr lang="en-GB" sz="5000" b="1" i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THANKS FOR READING!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98F58A45-ECFF-923B-5F98-28BEFA31BD9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2662" y="536217"/>
            <a:ext cx="2035663" cy="700194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F35FFE35-CC1E-6FE5-2413-CADF38EEC3C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76253" y="758179"/>
            <a:ext cx="1456935" cy="478232"/>
          </a:xfrm>
          <a:prstGeom prst="rect">
            <a:avLst/>
          </a:prstGeom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0956BFB0-703E-B86C-0A27-BDA4D4D34898}"/>
              </a:ext>
            </a:extLst>
          </p:cNvPr>
          <p:cNvSpPr txBox="1"/>
          <p:nvPr/>
        </p:nvSpPr>
        <p:spPr>
          <a:xfrm>
            <a:off x="3900488" y="5588982"/>
            <a:ext cx="1972173" cy="60952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lnSpc>
                <a:spcPct val="112000"/>
              </a:lnSpc>
            </a:pPr>
            <a:r>
              <a:rPr lang="es-ES" sz="1200" b="1" dirty="0">
                <a:solidFill>
                  <a:schemeClr val="bg1"/>
                </a:solidFill>
              </a:rPr>
              <a:t>Marion Richard – Director</a:t>
            </a:r>
          </a:p>
          <a:p>
            <a:pPr algn="r">
              <a:lnSpc>
                <a:spcPct val="112000"/>
              </a:lnSpc>
            </a:pPr>
            <a:r>
              <a:rPr lang="es-ES" sz="1200" b="1" dirty="0">
                <a:solidFill>
                  <a:schemeClr val="bg1"/>
                </a:solidFill>
              </a:rPr>
              <a:t>mrichard@alospain.com</a:t>
            </a:r>
          </a:p>
          <a:p>
            <a:pPr algn="r">
              <a:lnSpc>
                <a:spcPct val="112000"/>
              </a:lnSpc>
            </a:pPr>
            <a:r>
              <a:rPr lang="es-ES" sz="1200" b="1" dirty="0">
                <a:solidFill>
                  <a:schemeClr val="bg1"/>
                </a:solidFill>
              </a:rPr>
              <a:t>+34 619 38 98 80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D7E156EF-399A-8BC4-6209-45F065A6257B}"/>
              </a:ext>
            </a:extLst>
          </p:cNvPr>
          <p:cNvSpPr txBox="1"/>
          <p:nvPr/>
        </p:nvSpPr>
        <p:spPr>
          <a:xfrm>
            <a:off x="6348413" y="5588982"/>
            <a:ext cx="1418653" cy="60952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12000"/>
              </a:lnSpc>
            </a:pPr>
            <a:r>
              <a:rPr lang="es-ES" sz="1200" b="1" dirty="0">
                <a:solidFill>
                  <a:schemeClr val="bg1"/>
                </a:solidFill>
              </a:rPr>
              <a:t>DMC</a:t>
            </a:r>
          </a:p>
          <a:p>
            <a:pPr>
              <a:lnSpc>
                <a:spcPct val="112000"/>
              </a:lnSpc>
            </a:pPr>
            <a:r>
              <a:rPr lang="es-ES" sz="1200" b="1" dirty="0">
                <a:solidFill>
                  <a:schemeClr val="bg1"/>
                </a:solidFill>
              </a:rPr>
              <a:t>dmc@alospain.com</a:t>
            </a:r>
          </a:p>
          <a:p>
            <a:pPr>
              <a:lnSpc>
                <a:spcPct val="112000"/>
              </a:lnSpc>
            </a:pPr>
            <a:r>
              <a:rPr lang="es-ES" sz="1200" b="1" dirty="0">
                <a:solidFill>
                  <a:schemeClr val="bg1"/>
                </a:solidFill>
              </a:rPr>
              <a:t>+ 93 439 35 94 </a:t>
            </a:r>
          </a:p>
        </p:txBody>
      </p:sp>
      <p:cxnSp>
        <p:nvCxnSpPr>
          <p:cNvPr id="19" name="Conector recto 18">
            <a:extLst>
              <a:ext uri="{FF2B5EF4-FFF2-40B4-BE49-F238E27FC236}">
                <a16:creationId xmlns:a16="http://schemas.microsoft.com/office/drawing/2014/main" id="{52BAAE0D-068B-0B37-AF22-85A4D23B4958}"/>
              </a:ext>
            </a:extLst>
          </p:cNvPr>
          <p:cNvCxnSpPr/>
          <p:nvPr/>
        </p:nvCxnSpPr>
        <p:spPr>
          <a:xfrm>
            <a:off x="6096000" y="5588982"/>
            <a:ext cx="0" cy="60952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56741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 descr="Un grupo de personas haciendo gestos con la mano en la boca&#10;&#10;Descripción generada automáticamente con confianza baja">
            <a:extLst>
              <a:ext uri="{FF2B5EF4-FFF2-40B4-BE49-F238E27FC236}">
                <a16:creationId xmlns:a16="http://schemas.microsoft.com/office/drawing/2014/main" id="{BF95804A-DE7B-8D84-A4F4-89C6CB213E5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3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254547" y="-160020"/>
            <a:ext cx="12446547" cy="7408614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CE60BAC3-DAE0-110A-870F-716C44D0BAFB}"/>
              </a:ext>
            </a:extLst>
          </p:cNvPr>
          <p:cNvSpPr txBox="1"/>
          <p:nvPr/>
        </p:nvSpPr>
        <p:spPr>
          <a:xfrm>
            <a:off x="656924" y="5092876"/>
            <a:ext cx="13323195" cy="124649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lnSpc>
                <a:spcPct val="80000"/>
              </a:lnSpc>
              <a:spcBef>
                <a:spcPts val="1000"/>
              </a:spcBef>
            </a:pPr>
            <a:r>
              <a:rPr lang="en-GB" sz="50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Alo</a:t>
            </a:r>
            <a:r>
              <a:rPr lang="en-GB" sz="5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Spain DMC, a brand of VB Group </a:t>
            </a:r>
            <a:br>
              <a:rPr lang="en-GB" sz="5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5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 your partner in Spain.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092F4269-42FD-D278-87C9-9344D640A4ED}"/>
              </a:ext>
            </a:extLst>
          </p:cNvPr>
          <p:cNvSpPr txBox="1"/>
          <p:nvPr/>
        </p:nvSpPr>
        <p:spPr>
          <a:xfrm>
            <a:off x="656924" y="3189357"/>
            <a:ext cx="4147832" cy="152349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lnSpc>
                <a:spcPct val="90000"/>
              </a:lnSpc>
              <a:spcBef>
                <a:spcPts val="1000"/>
              </a:spcBef>
            </a:pPr>
            <a:r>
              <a:rPr lang="en-GB" sz="2200" i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are specialized in Incentive and MICE business. We love our country and have developed strong bonds with the best partners over our 15 years of experience in the industry. 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6319DC33-A719-7723-2A56-06BE129FC277}"/>
              </a:ext>
            </a:extLst>
          </p:cNvPr>
          <p:cNvSpPr txBox="1"/>
          <p:nvPr/>
        </p:nvSpPr>
        <p:spPr>
          <a:xfrm>
            <a:off x="668241" y="334963"/>
            <a:ext cx="1363760" cy="1261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lnSpc>
                <a:spcPct val="80000"/>
              </a:lnSpc>
              <a:spcBef>
                <a:spcPts val="1000"/>
              </a:spcBef>
            </a:pPr>
            <a:r>
              <a:rPr lang="en-GB" sz="10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Alo</a:t>
            </a:r>
            <a:r>
              <a:rPr lang="en-GB" sz="1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Spain DMC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43160C3B-5CF0-50B6-0EA6-05243FD955DE}"/>
              </a:ext>
            </a:extLst>
          </p:cNvPr>
          <p:cNvSpPr txBox="1"/>
          <p:nvPr/>
        </p:nvSpPr>
        <p:spPr>
          <a:xfrm>
            <a:off x="11041601" y="334963"/>
            <a:ext cx="1363760" cy="1261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lnSpc>
                <a:spcPct val="80000"/>
              </a:lnSpc>
              <a:spcBef>
                <a:spcPts val="1000"/>
              </a:spcBef>
            </a:pPr>
            <a:r>
              <a:rPr lang="en-GB" sz="1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VB Group</a:t>
            </a:r>
          </a:p>
        </p:txBody>
      </p:sp>
    </p:spTree>
    <p:extLst>
      <p:ext uri="{BB962C8B-B14F-4D97-AF65-F5344CB8AC3E}">
        <p14:creationId xmlns:p14="http://schemas.microsoft.com/office/powerpoint/2010/main" val="161678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Persona con raqueta en la mano&#10;&#10;Descripción generada automáticamente">
            <a:extLst>
              <a:ext uri="{FF2B5EF4-FFF2-40B4-BE49-F238E27FC236}">
                <a16:creationId xmlns:a16="http://schemas.microsoft.com/office/drawing/2014/main" id="{C1175985-66DF-BC10-352A-8B46FF47F81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60000" contrast="-1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-1" y="-5309867"/>
            <a:ext cx="12192001" cy="19250527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040EF33E-E757-3AA6-5C58-B36DDC80761F}"/>
              </a:ext>
            </a:extLst>
          </p:cNvPr>
          <p:cNvSpPr txBox="1"/>
          <p:nvPr/>
        </p:nvSpPr>
        <p:spPr>
          <a:xfrm>
            <a:off x="3917113" y="2542604"/>
            <a:ext cx="5981268" cy="177279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lnSpc>
                <a:spcPct val="90000"/>
              </a:lnSpc>
              <a:spcBef>
                <a:spcPts val="1000"/>
              </a:spcBef>
            </a:pPr>
            <a:r>
              <a:rPr lang="en-GB" sz="3200" i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aim to provide our clients with </a:t>
            </a:r>
            <a:r>
              <a:rPr lang="en-GB" sz="3200" b="1" i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most accurate and creative solutions </a:t>
            </a:r>
            <a:r>
              <a:rPr lang="en-GB" sz="3200" i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accordance with their budget, needs and expectations.</a:t>
            </a:r>
          </a:p>
        </p:txBody>
      </p:sp>
      <p:cxnSp>
        <p:nvCxnSpPr>
          <p:cNvPr id="5" name="Conector recto 4">
            <a:extLst>
              <a:ext uri="{FF2B5EF4-FFF2-40B4-BE49-F238E27FC236}">
                <a16:creationId xmlns:a16="http://schemas.microsoft.com/office/drawing/2014/main" id="{2B72EF59-B473-18AB-57A5-657311ED2E12}"/>
              </a:ext>
            </a:extLst>
          </p:cNvPr>
          <p:cNvCxnSpPr>
            <a:cxnSpLocks/>
          </p:cNvCxnSpPr>
          <p:nvPr/>
        </p:nvCxnSpPr>
        <p:spPr>
          <a:xfrm>
            <a:off x="3520238" y="2542604"/>
            <a:ext cx="0" cy="498763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uadroTexto 7">
            <a:extLst>
              <a:ext uri="{FF2B5EF4-FFF2-40B4-BE49-F238E27FC236}">
                <a16:creationId xmlns:a16="http://schemas.microsoft.com/office/drawing/2014/main" id="{E7FE4F5B-A105-3430-FFAB-C177127C5A6F}"/>
              </a:ext>
            </a:extLst>
          </p:cNvPr>
          <p:cNvSpPr txBox="1"/>
          <p:nvPr/>
        </p:nvSpPr>
        <p:spPr>
          <a:xfrm>
            <a:off x="668241" y="334963"/>
            <a:ext cx="1363760" cy="1261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lnSpc>
                <a:spcPct val="80000"/>
              </a:lnSpc>
              <a:spcBef>
                <a:spcPts val="1000"/>
              </a:spcBef>
            </a:pPr>
            <a:r>
              <a:rPr lang="en-GB" sz="10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Alo</a:t>
            </a:r>
            <a:r>
              <a:rPr lang="en-GB" sz="1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Spain DMC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605A55BF-C459-491F-3FDD-ABC4F9D1480A}"/>
              </a:ext>
            </a:extLst>
          </p:cNvPr>
          <p:cNvSpPr txBox="1"/>
          <p:nvPr/>
        </p:nvSpPr>
        <p:spPr>
          <a:xfrm>
            <a:off x="11041601" y="334963"/>
            <a:ext cx="1363760" cy="1261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lnSpc>
                <a:spcPct val="80000"/>
              </a:lnSpc>
              <a:spcBef>
                <a:spcPts val="1000"/>
              </a:spcBef>
            </a:pPr>
            <a:r>
              <a:rPr lang="en-GB" sz="1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VB Group</a:t>
            </a:r>
          </a:p>
        </p:txBody>
      </p:sp>
    </p:spTree>
    <p:extLst>
      <p:ext uri="{BB962C8B-B14F-4D97-AF65-F5344CB8AC3E}">
        <p14:creationId xmlns:p14="http://schemas.microsoft.com/office/powerpoint/2010/main" val="1785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Persona con raqueta en la mano&#10;&#10;Descripción generada automáticamente">
            <a:extLst>
              <a:ext uri="{FF2B5EF4-FFF2-40B4-BE49-F238E27FC236}">
                <a16:creationId xmlns:a16="http://schemas.microsoft.com/office/drawing/2014/main" id="{7BD80E7A-32C0-FE88-E815-7F0E1F67297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60000" contrast="-1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-1" y="-12392528"/>
            <a:ext cx="12192001" cy="19250527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040EF33E-E757-3AA6-5C58-B36DDC80761F}"/>
              </a:ext>
            </a:extLst>
          </p:cNvPr>
          <p:cNvSpPr txBox="1"/>
          <p:nvPr/>
        </p:nvSpPr>
        <p:spPr>
          <a:xfrm>
            <a:off x="3900488" y="2099405"/>
            <a:ext cx="6411140" cy="265919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lnSpc>
                <a:spcPct val="90000"/>
              </a:lnSpc>
              <a:spcBef>
                <a:spcPts val="1000"/>
              </a:spcBef>
            </a:pPr>
            <a:r>
              <a:rPr lang="en-GB" sz="3200" i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like to see ourselves as a part </a:t>
            </a:r>
            <a:br>
              <a:rPr lang="en-GB" sz="3200" i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3200" i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 your team, </a:t>
            </a:r>
            <a:r>
              <a:rPr lang="en-GB" sz="3200" b="1" i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are your eyes </a:t>
            </a:r>
            <a:br>
              <a:rPr lang="en-GB" sz="3200" b="1" i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3200" b="1" i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ears in Spain through the event </a:t>
            </a:r>
            <a:r>
              <a:rPr lang="en-GB" sz="3200" i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preparation and are available 24/7 onsite during the operation, to guarantee the success of your event.</a:t>
            </a:r>
          </a:p>
        </p:txBody>
      </p:sp>
      <p:cxnSp>
        <p:nvCxnSpPr>
          <p:cNvPr id="4" name="Conector recto 3">
            <a:extLst>
              <a:ext uri="{FF2B5EF4-FFF2-40B4-BE49-F238E27FC236}">
                <a16:creationId xmlns:a16="http://schemas.microsoft.com/office/drawing/2014/main" id="{85504748-137B-3699-3263-0EAB29B61AEC}"/>
              </a:ext>
            </a:extLst>
          </p:cNvPr>
          <p:cNvCxnSpPr/>
          <p:nvPr/>
        </p:nvCxnSpPr>
        <p:spPr>
          <a:xfrm>
            <a:off x="3520238" y="-249382"/>
            <a:ext cx="0" cy="498763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uadroTexto 8">
            <a:extLst>
              <a:ext uri="{FF2B5EF4-FFF2-40B4-BE49-F238E27FC236}">
                <a16:creationId xmlns:a16="http://schemas.microsoft.com/office/drawing/2014/main" id="{66E467B3-FA41-2F1B-331F-FA7714B979EA}"/>
              </a:ext>
            </a:extLst>
          </p:cNvPr>
          <p:cNvSpPr txBox="1"/>
          <p:nvPr/>
        </p:nvSpPr>
        <p:spPr>
          <a:xfrm>
            <a:off x="668241" y="334963"/>
            <a:ext cx="1363760" cy="1261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lnSpc>
                <a:spcPct val="80000"/>
              </a:lnSpc>
              <a:spcBef>
                <a:spcPts val="1000"/>
              </a:spcBef>
            </a:pPr>
            <a:r>
              <a:rPr lang="en-GB" sz="10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Alo</a:t>
            </a:r>
            <a:r>
              <a:rPr lang="en-GB" sz="1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Spain DMC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5A9E9119-5CBB-6E49-EFEC-71513A871CE0}"/>
              </a:ext>
            </a:extLst>
          </p:cNvPr>
          <p:cNvSpPr txBox="1"/>
          <p:nvPr/>
        </p:nvSpPr>
        <p:spPr>
          <a:xfrm>
            <a:off x="11041601" y="334963"/>
            <a:ext cx="1363760" cy="1261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lnSpc>
                <a:spcPct val="80000"/>
              </a:lnSpc>
              <a:spcBef>
                <a:spcPts val="1000"/>
              </a:spcBef>
            </a:pPr>
            <a:r>
              <a:rPr lang="en-GB" sz="1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VB Group</a:t>
            </a:r>
          </a:p>
        </p:txBody>
      </p:sp>
    </p:spTree>
    <p:extLst>
      <p:ext uri="{BB962C8B-B14F-4D97-AF65-F5344CB8AC3E}">
        <p14:creationId xmlns:p14="http://schemas.microsoft.com/office/powerpoint/2010/main" val="995522008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3CF969F8-5854-5AF6-9456-8D51C5029196}"/>
              </a:ext>
            </a:extLst>
          </p:cNvPr>
          <p:cNvSpPr txBox="1"/>
          <p:nvPr/>
        </p:nvSpPr>
        <p:spPr>
          <a:xfrm>
            <a:off x="658814" y="5138382"/>
            <a:ext cx="6524184" cy="90024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lnSpc>
                <a:spcPct val="90000"/>
              </a:lnSpc>
              <a:spcBef>
                <a:spcPts val="1000"/>
              </a:spcBef>
            </a:pPr>
            <a:r>
              <a:rPr lang="en-GB" sz="6500" b="1" i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OUR GOALS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FDB808B3-3945-0EAD-962E-E146E455E1AB}"/>
              </a:ext>
            </a:extLst>
          </p:cNvPr>
          <p:cNvSpPr txBox="1"/>
          <p:nvPr/>
        </p:nvSpPr>
        <p:spPr>
          <a:xfrm>
            <a:off x="8903536" y="3974132"/>
            <a:ext cx="3704100" cy="38779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lnSpc>
                <a:spcPct val="90000"/>
              </a:lnSpc>
              <a:spcBef>
                <a:spcPts val="1000"/>
              </a:spcBef>
            </a:pPr>
            <a:r>
              <a:rPr lang="en-GB" sz="280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02</a:t>
            </a:r>
          </a:p>
        </p:txBody>
      </p:sp>
    </p:spTree>
    <p:extLst>
      <p:ext uri="{BB962C8B-B14F-4D97-AF65-F5344CB8AC3E}">
        <p14:creationId xmlns:p14="http://schemas.microsoft.com/office/powerpoint/2010/main" val="695778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 descr="Imagen en blanco y negro&#10;&#10;Descripción generada automáticamente con confianza media">
            <a:extLst>
              <a:ext uri="{FF2B5EF4-FFF2-40B4-BE49-F238E27FC236}">
                <a16:creationId xmlns:a16="http://schemas.microsoft.com/office/drawing/2014/main" id="{4E8CEC5F-97E1-7865-CFF8-4382678B856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30000" contras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-4741333" y="4741334"/>
            <a:ext cx="21674668" cy="12192001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CE60BAC3-DAE0-110A-870F-716C44D0BAFB}"/>
              </a:ext>
            </a:extLst>
          </p:cNvPr>
          <p:cNvSpPr txBox="1"/>
          <p:nvPr/>
        </p:nvSpPr>
        <p:spPr>
          <a:xfrm>
            <a:off x="658814" y="5048737"/>
            <a:ext cx="6524184" cy="8863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lnSpc>
                <a:spcPct val="90000"/>
              </a:lnSpc>
              <a:spcBef>
                <a:spcPts val="1000"/>
              </a:spcBef>
            </a:pPr>
            <a:r>
              <a:rPr lang="en-GB" sz="3200" b="1" i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Get to know you, understand your needs, customs and  expectations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1ECFD88D-D07F-2E01-6AF7-3C11EF6DA376}"/>
              </a:ext>
            </a:extLst>
          </p:cNvPr>
          <p:cNvSpPr txBox="1"/>
          <p:nvPr/>
        </p:nvSpPr>
        <p:spPr>
          <a:xfrm>
            <a:off x="658814" y="6858000"/>
            <a:ext cx="5184774" cy="4431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lnSpc>
                <a:spcPct val="90000"/>
              </a:lnSpc>
              <a:spcBef>
                <a:spcPts val="1000"/>
              </a:spcBef>
            </a:pPr>
            <a:r>
              <a:rPr lang="es-ES" sz="3200" b="1" dirty="0" err="1">
                <a:solidFill>
                  <a:schemeClr val="bg1"/>
                </a:solidFill>
              </a:rPr>
              <a:t>Work</a:t>
            </a:r>
            <a:r>
              <a:rPr lang="es-ES" sz="3200" b="1" dirty="0">
                <a:solidFill>
                  <a:schemeClr val="bg1"/>
                </a:solidFill>
              </a:rPr>
              <a:t> </a:t>
            </a:r>
            <a:r>
              <a:rPr lang="es-ES" sz="3200" b="1" dirty="0" err="1">
                <a:solidFill>
                  <a:schemeClr val="bg1"/>
                </a:solidFill>
              </a:rPr>
              <a:t>with</a:t>
            </a:r>
            <a:r>
              <a:rPr lang="es-ES" sz="3200" b="1" dirty="0">
                <a:solidFill>
                  <a:schemeClr val="bg1"/>
                </a:solidFill>
              </a:rPr>
              <a:t> </a:t>
            </a:r>
            <a:r>
              <a:rPr lang="es-ES" sz="3200" b="1" dirty="0" err="1">
                <a:solidFill>
                  <a:schemeClr val="bg1"/>
                </a:solidFill>
              </a:rPr>
              <a:t>you</a:t>
            </a:r>
            <a:r>
              <a:rPr lang="es-ES" sz="3200" b="1" dirty="0">
                <a:solidFill>
                  <a:schemeClr val="bg1"/>
                </a:solidFill>
              </a:rPr>
              <a:t> as a </a:t>
            </a:r>
            <a:r>
              <a:rPr lang="es-ES" sz="3200" b="1" dirty="0" err="1">
                <a:solidFill>
                  <a:schemeClr val="bg1"/>
                </a:solidFill>
              </a:rPr>
              <a:t>team</a:t>
            </a:r>
            <a:endParaRPr lang="en-GB" sz="3200" b="1" i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ángulo: esquinas redondeadas 1">
            <a:extLst>
              <a:ext uri="{FF2B5EF4-FFF2-40B4-BE49-F238E27FC236}">
                <a16:creationId xmlns:a16="http://schemas.microsoft.com/office/drawing/2014/main" id="{ACF9E351-7CE2-C379-9C34-0D2DCD0612A4}"/>
              </a:ext>
            </a:extLst>
          </p:cNvPr>
          <p:cNvSpPr/>
          <p:nvPr/>
        </p:nvSpPr>
        <p:spPr>
          <a:xfrm>
            <a:off x="11387056" y="692150"/>
            <a:ext cx="83983" cy="5473700"/>
          </a:xfrm>
          <a:prstGeom prst="roundRect">
            <a:avLst>
              <a:gd name="adj" fmla="val 50000"/>
            </a:avLst>
          </a:prstGeom>
          <a:noFill/>
          <a:ln w="12700">
            <a:solidFill>
              <a:schemeClr val="bg1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l" defTabSz="455256" rtl="0" eaLnBrk="1" fontAlgn="auto" latinLnBrk="0" hangingPunct="1">
              <a:lnSpc>
                <a:spcPct val="112000"/>
              </a:lnSpc>
              <a:spcBef>
                <a:spcPts val="100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BC Normal Book" pitchFamily="2" charset="77"/>
              <a:ea typeface="ABC Normal Book" pitchFamily="2" charset="77"/>
              <a:cs typeface="Raleway" charset="0"/>
            </a:endParaRPr>
          </a:p>
        </p:txBody>
      </p:sp>
      <p:sp>
        <p:nvSpPr>
          <p:cNvPr id="14" name="Rectángulo: esquinas redondeadas 3">
            <a:extLst>
              <a:ext uri="{FF2B5EF4-FFF2-40B4-BE49-F238E27FC236}">
                <a16:creationId xmlns:a16="http://schemas.microsoft.com/office/drawing/2014/main" id="{6075A871-DCE7-A350-1664-F4BA97895B7F}"/>
              </a:ext>
            </a:extLst>
          </p:cNvPr>
          <p:cNvSpPr/>
          <p:nvPr/>
        </p:nvSpPr>
        <p:spPr>
          <a:xfrm>
            <a:off x="11387056" y="692150"/>
            <a:ext cx="83983" cy="1368421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2700">
            <a:noFill/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l" defTabSz="455256" rtl="0" eaLnBrk="1" fontAlgn="auto" latinLnBrk="0" hangingPunct="1">
              <a:lnSpc>
                <a:spcPct val="112000"/>
              </a:lnSpc>
              <a:spcBef>
                <a:spcPts val="100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BC Normal Book" pitchFamily="2" charset="77"/>
              <a:ea typeface="ABC Normal Book" pitchFamily="2" charset="77"/>
              <a:cs typeface="Raleway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B0D2A2C8-D6F2-EEFE-DB0A-82D57C84F400}"/>
              </a:ext>
            </a:extLst>
          </p:cNvPr>
          <p:cNvSpPr txBox="1"/>
          <p:nvPr/>
        </p:nvSpPr>
        <p:spPr>
          <a:xfrm>
            <a:off x="668241" y="334963"/>
            <a:ext cx="1363760" cy="1261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lnSpc>
                <a:spcPct val="80000"/>
              </a:lnSpc>
              <a:spcBef>
                <a:spcPts val="1000"/>
              </a:spcBef>
            </a:pPr>
            <a:r>
              <a:rPr lang="en-GB" sz="10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Alo</a:t>
            </a:r>
            <a:r>
              <a:rPr lang="en-GB" sz="1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Spain DMC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90C43658-974E-63DD-EBFD-0E83D5A388BB}"/>
              </a:ext>
            </a:extLst>
          </p:cNvPr>
          <p:cNvSpPr txBox="1"/>
          <p:nvPr/>
        </p:nvSpPr>
        <p:spPr>
          <a:xfrm>
            <a:off x="11041601" y="334963"/>
            <a:ext cx="1363760" cy="1261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lnSpc>
                <a:spcPct val="80000"/>
              </a:lnSpc>
              <a:spcBef>
                <a:spcPts val="1000"/>
              </a:spcBef>
            </a:pPr>
            <a:r>
              <a:rPr lang="en-GB" sz="1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VB Group</a:t>
            </a:r>
          </a:p>
        </p:txBody>
      </p:sp>
    </p:spTree>
    <p:extLst>
      <p:ext uri="{BB962C8B-B14F-4D97-AF65-F5344CB8AC3E}">
        <p14:creationId xmlns:p14="http://schemas.microsoft.com/office/powerpoint/2010/main" val="224894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 descr="Imagen en blanco y negro&#10;&#10;Descripción generada automáticamente con confianza media">
            <a:extLst>
              <a:ext uri="{FF2B5EF4-FFF2-40B4-BE49-F238E27FC236}">
                <a16:creationId xmlns:a16="http://schemas.microsoft.com/office/drawing/2014/main" id="{4E8CEC5F-97E1-7865-CFF8-4382678B856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30000" contras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-4741333" y="1168401"/>
            <a:ext cx="21674668" cy="12192001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CE60BAC3-DAE0-110A-870F-716C44D0BAFB}"/>
              </a:ext>
            </a:extLst>
          </p:cNvPr>
          <p:cNvSpPr txBox="1"/>
          <p:nvPr/>
        </p:nvSpPr>
        <p:spPr>
          <a:xfrm>
            <a:off x="658814" y="4219003"/>
            <a:ext cx="6524184" cy="8863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lnSpc>
                <a:spcPct val="90000"/>
              </a:lnSpc>
              <a:spcBef>
                <a:spcPts val="1000"/>
              </a:spcBef>
            </a:pPr>
            <a:r>
              <a:rPr lang="en-GB" sz="3200" b="1" i="0" dirty="0">
                <a:solidFill>
                  <a:schemeClr val="bg1">
                    <a:alpha val="3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Get to know you, understand your needs, customs and  expectations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1ECFD88D-D07F-2E01-6AF7-3C11EF6DA376}"/>
              </a:ext>
            </a:extLst>
          </p:cNvPr>
          <p:cNvSpPr txBox="1"/>
          <p:nvPr/>
        </p:nvSpPr>
        <p:spPr>
          <a:xfrm>
            <a:off x="658814" y="5464145"/>
            <a:ext cx="5184774" cy="4431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lnSpc>
                <a:spcPct val="90000"/>
              </a:lnSpc>
              <a:spcBef>
                <a:spcPts val="1000"/>
              </a:spcBef>
            </a:pPr>
            <a:r>
              <a:rPr lang="es-ES" sz="3200" b="1" dirty="0" err="1">
                <a:solidFill>
                  <a:schemeClr val="bg1"/>
                </a:solidFill>
              </a:rPr>
              <a:t>Work</a:t>
            </a:r>
            <a:r>
              <a:rPr lang="es-ES" sz="3200" b="1" dirty="0">
                <a:solidFill>
                  <a:schemeClr val="bg1"/>
                </a:solidFill>
              </a:rPr>
              <a:t> </a:t>
            </a:r>
            <a:r>
              <a:rPr lang="es-ES" sz="3200" b="1" dirty="0" err="1">
                <a:solidFill>
                  <a:schemeClr val="bg1"/>
                </a:solidFill>
              </a:rPr>
              <a:t>with</a:t>
            </a:r>
            <a:r>
              <a:rPr lang="es-ES" sz="3200" b="1" dirty="0">
                <a:solidFill>
                  <a:schemeClr val="bg1"/>
                </a:solidFill>
              </a:rPr>
              <a:t> </a:t>
            </a:r>
            <a:r>
              <a:rPr lang="es-ES" sz="3200" b="1" dirty="0" err="1">
                <a:solidFill>
                  <a:schemeClr val="bg1"/>
                </a:solidFill>
              </a:rPr>
              <a:t>you</a:t>
            </a:r>
            <a:r>
              <a:rPr lang="es-ES" sz="3200" b="1" dirty="0">
                <a:solidFill>
                  <a:schemeClr val="bg1"/>
                </a:solidFill>
              </a:rPr>
              <a:t> as a </a:t>
            </a:r>
            <a:r>
              <a:rPr lang="es-ES" sz="3200" b="1" dirty="0" err="1">
                <a:solidFill>
                  <a:schemeClr val="bg1"/>
                </a:solidFill>
              </a:rPr>
              <a:t>team</a:t>
            </a:r>
            <a:endParaRPr lang="en-GB" sz="3200" b="1" i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ectángulo: esquinas redondeadas 1">
            <a:extLst>
              <a:ext uri="{FF2B5EF4-FFF2-40B4-BE49-F238E27FC236}">
                <a16:creationId xmlns:a16="http://schemas.microsoft.com/office/drawing/2014/main" id="{D3FEC18C-9417-99C6-C164-44122C2D66DF}"/>
              </a:ext>
            </a:extLst>
          </p:cNvPr>
          <p:cNvSpPr/>
          <p:nvPr/>
        </p:nvSpPr>
        <p:spPr>
          <a:xfrm>
            <a:off x="11387056" y="692150"/>
            <a:ext cx="83983" cy="5473700"/>
          </a:xfrm>
          <a:prstGeom prst="roundRect">
            <a:avLst>
              <a:gd name="adj" fmla="val 50000"/>
            </a:avLst>
          </a:prstGeom>
          <a:noFill/>
          <a:ln w="12700">
            <a:solidFill>
              <a:schemeClr val="bg1"/>
            </a:solidFill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l" defTabSz="455256" rtl="0" eaLnBrk="1" fontAlgn="auto" latinLnBrk="0" hangingPunct="1">
              <a:lnSpc>
                <a:spcPct val="112000"/>
              </a:lnSpc>
              <a:spcBef>
                <a:spcPts val="100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BC Normal Book" pitchFamily="2" charset="77"/>
              <a:ea typeface="ABC Normal Book" pitchFamily="2" charset="77"/>
              <a:cs typeface="Raleway" charset="0"/>
            </a:endParaRPr>
          </a:p>
        </p:txBody>
      </p:sp>
      <p:sp>
        <p:nvSpPr>
          <p:cNvPr id="12" name="Rectángulo: esquinas redondeadas 3">
            <a:extLst>
              <a:ext uri="{FF2B5EF4-FFF2-40B4-BE49-F238E27FC236}">
                <a16:creationId xmlns:a16="http://schemas.microsoft.com/office/drawing/2014/main" id="{34FFE7B6-B742-5614-0D70-F6EF7A711A26}"/>
              </a:ext>
            </a:extLst>
          </p:cNvPr>
          <p:cNvSpPr/>
          <p:nvPr/>
        </p:nvSpPr>
        <p:spPr>
          <a:xfrm>
            <a:off x="11387056" y="2060576"/>
            <a:ext cx="83983" cy="1368421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2700">
            <a:noFill/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l" defTabSz="455256" rtl="0" eaLnBrk="1" fontAlgn="auto" latinLnBrk="0" hangingPunct="1">
              <a:lnSpc>
                <a:spcPct val="112000"/>
              </a:lnSpc>
              <a:spcBef>
                <a:spcPts val="100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BC Normal Book" pitchFamily="2" charset="77"/>
              <a:ea typeface="ABC Normal Book" pitchFamily="2" charset="77"/>
              <a:cs typeface="Raleway" charset="0"/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9824C210-31A1-EB92-AB8A-7C85C22E32ED}"/>
              </a:ext>
            </a:extLst>
          </p:cNvPr>
          <p:cNvSpPr txBox="1"/>
          <p:nvPr/>
        </p:nvSpPr>
        <p:spPr>
          <a:xfrm>
            <a:off x="658814" y="7081876"/>
            <a:ext cx="6805486" cy="132959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lnSpc>
                <a:spcPct val="90000"/>
              </a:lnSpc>
              <a:spcBef>
                <a:spcPts val="1000"/>
              </a:spcBef>
            </a:pPr>
            <a:r>
              <a:rPr lang="es-ES" sz="3200" b="1" dirty="0">
                <a:solidFill>
                  <a:schemeClr val="bg1"/>
                </a:solidFill>
              </a:rPr>
              <a:t>Use </a:t>
            </a:r>
            <a:r>
              <a:rPr lang="es-ES" sz="3200" b="1" dirty="0" err="1">
                <a:solidFill>
                  <a:schemeClr val="bg1"/>
                </a:solidFill>
              </a:rPr>
              <a:t>our</a:t>
            </a:r>
            <a:r>
              <a:rPr lang="es-ES" sz="3200" b="1" dirty="0">
                <a:solidFill>
                  <a:schemeClr val="bg1"/>
                </a:solidFill>
              </a:rPr>
              <a:t> know-how and </a:t>
            </a:r>
            <a:r>
              <a:rPr lang="es-ES" sz="3200" b="1" dirty="0" err="1">
                <a:solidFill>
                  <a:schemeClr val="bg1"/>
                </a:solidFill>
              </a:rPr>
              <a:t>our</a:t>
            </a:r>
            <a:r>
              <a:rPr lang="es-ES" sz="3200" b="1" dirty="0">
                <a:solidFill>
                  <a:schemeClr val="bg1"/>
                </a:solidFill>
              </a:rPr>
              <a:t> </a:t>
            </a:r>
            <a:r>
              <a:rPr lang="es-ES" sz="3200" b="1" dirty="0" err="1">
                <a:solidFill>
                  <a:schemeClr val="bg1"/>
                </a:solidFill>
              </a:rPr>
              <a:t>solid</a:t>
            </a:r>
            <a:r>
              <a:rPr lang="es-ES" sz="3200" b="1" dirty="0">
                <a:solidFill>
                  <a:schemeClr val="bg1"/>
                </a:solidFill>
              </a:rPr>
              <a:t> </a:t>
            </a:r>
            <a:r>
              <a:rPr lang="es-ES" sz="3200" b="1" dirty="0" err="1">
                <a:solidFill>
                  <a:schemeClr val="bg1"/>
                </a:solidFill>
              </a:rPr>
              <a:t>relationship</a:t>
            </a:r>
            <a:r>
              <a:rPr lang="es-ES" sz="3200" b="1" dirty="0">
                <a:solidFill>
                  <a:schemeClr val="bg1"/>
                </a:solidFill>
              </a:rPr>
              <a:t> </a:t>
            </a:r>
            <a:r>
              <a:rPr lang="es-ES" sz="3200" b="1" dirty="0" err="1">
                <a:solidFill>
                  <a:schemeClr val="bg1"/>
                </a:solidFill>
              </a:rPr>
              <a:t>with</a:t>
            </a:r>
            <a:r>
              <a:rPr lang="es-ES" sz="3200" b="1" dirty="0">
                <a:solidFill>
                  <a:schemeClr val="bg1"/>
                </a:solidFill>
              </a:rPr>
              <a:t> </a:t>
            </a:r>
            <a:r>
              <a:rPr lang="es-ES" sz="3200" b="1" dirty="0" err="1">
                <a:solidFill>
                  <a:schemeClr val="bg1"/>
                </a:solidFill>
              </a:rPr>
              <a:t>locals</a:t>
            </a:r>
            <a:r>
              <a:rPr lang="es-ES" sz="3200" b="1" dirty="0">
                <a:solidFill>
                  <a:schemeClr val="bg1"/>
                </a:solidFill>
              </a:rPr>
              <a:t> </a:t>
            </a:r>
            <a:r>
              <a:rPr lang="es-ES" sz="3200" b="1" dirty="0" err="1">
                <a:solidFill>
                  <a:schemeClr val="bg1"/>
                </a:solidFill>
              </a:rPr>
              <a:t>to</a:t>
            </a:r>
            <a:r>
              <a:rPr lang="es-ES" sz="3200" b="1" dirty="0">
                <a:solidFill>
                  <a:schemeClr val="bg1"/>
                </a:solidFill>
              </a:rPr>
              <a:t> </a:t>
            </a:r>
            <a:r>
              <a:rPr lang="es-ES" sz="3200" b="1" dirty="0" err="1">
                <a:solidFill>
                  <a:schemeClr val="bg1"/>
                </a:solidFill>
              </a:rPr>
              <a:t>get</a:t>
            </a:r>
            <a:r>
              <a:rPr lang="es-ES" sz="3200" b="1" dirty="0">
                <a:solidFill>
                  <a:schemeClr val="bg1"/>
                </a:solidFill>
              </a:rPr>
              <a:t> </a:t>
            </a:r>
            <a:r>
              <a:rPr lang="es-ES" sz="3200" b="1" dirty="0" err="1">
                <a:solidFill>
                  <a:schemeClr val="bg1"/>
                </a:solidFill>
              </a:rPr>
              <a:t>the</a:t>
            </a:r>
            <a:r>
              <a:rPr lang="es-ES" sz="3200" b="1" dirty="0">
                <a:solidFill>
                  <a:schemeClr val="bg1"/>
                </a:solidFill>
              </a:rPr>
              <a:t> </a:t>
            </a:r>
            <a:r>
              <a:rPr lang="es-ES" sz="3200" b="1" dirty="0" err="1">
                <a:solidFill>
                  <a:schemeClr val="bg1"/>
                </a:solidFill>
              </a:rPr>
              <a:t>best</a:t>
            </a:r>
            <a:r>
              <a:rPr lang="es-ES" sz="3200" b="1" dirty="0">
                <a:solidFill>
                  <a:schemeClr val="bg1"/>
                </a:solidFill>
              </a:rPr>
              <a:t> </a:t>
            </a:r>
            <a:r>
              <a:rPr lang="es-ES" sz="3200" b="1" dirty="0" err="1">
                <a:solidFill>
                  <a:schemeClr val="bg1"/>
                </a:solidFill>
              </a:rPr>
              <a:t>out</a:t>
            </a:r>
            <a:r>
              <a:rPr lang="es-ES" sz="3200" b="1" dirty="0">
                <a:solidFill>
                  <a:schemeClr val="bg1"/>
                </a:solidFill>
              </a:rPr>
              <a:t> </a:t>
            </a:r>
            <a:r>
              <a:rPr lang="es-ES" sz="3200" b="1" dirty="0" err="1">
                <a:solidFill>
                  <a:schemeClr val="bg1"/>
                </a:solidFill>
              </a:rPr>
              <a:t>of</a:t>
            </a:r>
            <a:r>
              <a:rPr lang="es-ES" sz="3200" b="1" dirty="0">
                <a:solidFill>
                  <a:schemeClr val="bg1"/>
                </a:solidFill>
              </a:rPr>
              <a:t> </a:t>
            </a:r>
            <a:r>
              <a:rPr lang="es-ES" sz="3200" b="1" dirty="0" err="1">
                <a:solidFill>
                  <a:schemeClr val="bg1"/>
                </a:solidFill>
              </a:rPr>
              <a:t>all</a:t>
            </a:r>
            <a:r>
              <a:rPr lang="es-ES" sz="3200" b="1" dirty="0">
                <a:solidFill>
                  <a:schemeClr val="bg1"/>
                </a:solidFill>
              </a:rPr>
              <a:t> </a:t>
            </a:r>
            <a:r>
              <a:rPr lang="es-ES" sz="3200" b="1" dirty="0" err="1">
                <a:solidFill>
                  <a:schemeClr val="bg1"/>
                </a:solidFill>
              </a:rPr>
              <a:t>parts</a:t>
            </a:r>
            <a:r>
              <a:rPr lang="es-ES" sz="3200" b="1" dirty="0">
                <a:solidFill>
                  <a:schemeClr val="bg1"/>
                </a:solidFill>
              </a:rPr>
              <a:t> </a:t>
            </a:r>
            <a:r>
              <a:rPr lang="es-ES" sz="3200" b="1" dirty="0" err="1">
                <a:solidFill>
                  <a:schemeClr val="bg1"/>
                </a:solidFill>
              </a:rPr>
              <a:t>implied</a:t>
            </a:r>
            <a:r>
              <a:rPr lang="es-ES" sz="3200" b="1" dirty="0">
                <a:solidFill>
                  <a:schemeClr val="bg1"/>
                </a:solidFill>
              </a:rPr>
              <a:t> in </a:t>
            </a:r>
            <a:r>
              <a:rPr lang="es-ES" sz="3200" b="1" dirty="0" err="1">
                <a:solidFill>
                  <a:schemeClr val="bg1"/>
                </a:solidFill>
              </a:rPr>
              <a:t>your</a:t>
            </a:r>
            <a:r>
              <a:rPr lang="es-ES" sz="3200" b="1" dirty="0">
                <a:solidFill>
                  <a:schemeClr val="bg1"/>
                </a:solidFill>
              </a:rPr>
              <a:t> </a:t>
            </a:r>
            <a:r>
              <a:rPr lang="es-ES" sz="3200" b="1" dirty="0" err="1">
                <a:solidFill>
                  <a:schemeClr val="bg1"/>
                </a:solidFill>
              </a:rPr>
              <a:t>event</a:t>
            </a:r>
            <a:endParaRPr lang="en-GB" sz="3200" b="1" i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83F34DAB-E8FD-6DD4-35F1-DB3DB2A2DC88}"/>
              </a:ext>
            </a:extLst>
          </p:cNvPr>
          <p:cNvSpPr txBox="1"/>
          <p:nvPr/>
        </p:nvSpPr>
        <p:spPr>
          <a:xfrm>
            <a:off x="668241" y="334963"/>
            <a:ext cx="1363760" cy="1261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lnSpc>
                <a:spcPct val="80000"/>
              </a:lnSpc>
              <a:spcBef>
                <a:spcPts val="1000"/>
              </a:spcBef>
            </a:pPr>
            <a:r>
              <a:rPr lang="en-GB" sz="10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Alo</a:t>
            </a:r>
            <a:r>
              <a:rPr lang="en-GB" sz="1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Spain DMC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A2147E36-5AD8-3F70-2146-717E05E06657}"/>
              </a:ext>
            </a:extLst>
          </p:cNvPr>
          <p:cNvSpPr txBox="1"/>
          <p:nvPr/>
        </p:nvSpPr>
        <p:spPr>
          <a:xfrm>
            <a:off x="11041601" y="334963"/>
            <a:ext cx="1363760" cy="1261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lnSpc>
                <a:spcPct val="80000"/>
              </a:lnSpc>
              <a:spcBef>
                <a:spcPts val="1000"/>
              </a:spcBef>
            </a:pPr>
            <a:r>
              <a:rPr lang="en-GB" sz="1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VB Group</a:t>
            </a:r>
          </a:p>
        </p:txBody>
      </p:sp>
    </p:spTree>
    <p:extLst>
      <p:ext uri="{BB962C8B-B14F-4D97-AF65-F5344CB8AC3E}">
        <p14:creationId xmlns:p14="http://schemas.microsoft.com/office/powerpoint/2010/main" val="1299233150"/>
      </p:ext>
    </p:extLst>
  </p:cSld>
  <p:clrMapOvr>
    <a:masterClrMapping/>
  </p:clrMapOvr>
  <p:transition spd="slow">
    <p:fade/>
  </p:transition>
</p:sld>
</file>

<file path=ppt/theme/theme1.xml><?xml version="1.0" encoding="utf-8"?>
<a:theme xmlns:a="http://schemas.openxmlformats.org/drawingml/2006/main" name="ILO">
  <a:themeElements>
    <a:clrScheme name="Rejilla PV">
      <a:dk1>
        <a:srgbClr val="000000"/>
      </a:dk1>
      <a:lt1>
        <a:sysClr val="window" lastClr="FFFFFF"/>
      </a:lt1>
      <a:dk2>
        <a:srgbClr val="141218"/>
      </a:dk2>
      <a:lt2>
        <a:srgbClr val="E7E6E6"/>
      </a:lt2>
      <a:accent1>
        <a:srgbClr val="525FFF"/>
      </a:accent1>
      <a:accent2>
        <a:srgbClr val="000000"/>
      </a:accent2>
      <a:accent3>
        <a:srgbClr val="BFBFBF"/>
      </a:accent3>
      <a:accent4>
        <a:srgbClr val="C00000"/>
      </a:accent4>
      <a:accent5>
        <a:srgbClr val="00B050"/>
      </a:accent5>
      <a:accent6>
        <a:srgbClr val="FFFFFF"/>
      </a:accent6>
      <a:hlink>
        <a:srgbClr val="000000"/>
      </a:hlink>
      <a:folHlink>
        <a:srgbClr val="000000"/>
      </a:folHlink>
    </a:clrScheme>
    <a:fontScheme name="PRODIGIOSO VOLCÁN">
      <a:majorFont>
        <a:latin typeface="ABC Normal Medium"/>
        <a:ea typeface=""/>
        <a:cs typeface=""/>
      </a:majorFont>
      <a:minorFont>
        <a:latin typeface="ABC Normal Book"/>
        <a:ea typeface=""/>
        <a:cs typeface="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lnSpc>
            <a:spcPct val="112000"/>
          </a:lnSpc>
          <a:spcBef>
            <a:spcPts val="1000"/>
          </a:spcBef>
          <a:defRPr sz="1200" b="0" i="0" dirty="0" err="1" smtClean="0">
            <a:latin typeface="Calibri" panose="020F0502020204030204" pitchFamily="34" charset="0"/>
            <a:cs typeface="Calibri" panose="020F050202020403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Rejilla 16_9.potx" id="{2C72F471-DF0D-4727-9E69-64CF4E370BFF}" vid="{EA3EFFA1-AD35-4945-81AF-09EBDA043B82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fe6167fa-7eaa-4531-b036-a24f8be1bf18" xsi:nil="true"/>
    <lcf76f155ced4ddcb4097134ff3c332f xmlns="e0873f4d-7f27-4194-90f3-eb886da15180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29825F252CE3B744A93BC345F6F794BD" ma:contentTypeVersion="18" ma:contentTypeDescription="Crear nuevo documento." ma:contentTypeScope="" ma:versionID="6c9b5d7647f6557a6c763eba70d83d4c">
  <xsd:schema xmlns:xsd="http://www.w3.org/2001/XMLSchema" xmlns:xs="http://www.w3.org/2001/XMLSchema" xmlns:p="http://schemas.microsoft.com/office/2006/metadata/properties" xmlns:ns2="fe6167fa-7eaa-4531-b036-a24f8be1bf18" xmlns:ns3="e0873f4d-7f27-4194-90f3-eb886da15180" targetNamespace="http://schemas.microsoft.com/office/2006/metadata/properties" ma:root="true" ma:fieldsID="2152b9124c832e7cc796f3f9d4de5b7f" ns2:_="" ns3:_="">
    <xsd:import namespace="fe6167fa-7eaa-4531-b036-a24f8be1bf18"/>
    <xsd:import namespace="e0873f4d-7f27-4194-90f3-eb886da15180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Location" minOccurs="0"/>
                <xsd:element ref="ns3:MediaServiceOCR" minOccurs="0"/>
                <xsd:element ref="ns3:MediaLengthInSeconds" minOccurs="0"/>
                <xsd:element ref="ns3:lcf76f155ced4ddcb4097134ff3c332f" minOccurs="0"/>
                <xsd:element ref="ns2:TaxCatchAll" minOccurs="0"/>
                <xsd:element ref="ns3:MediaServiceObjectDetectorVersion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e6167fa-7eaa-4531-b036-a24f8be1bf18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Detalles de uso compartido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db53750c-362e-4d2b-884d-3157b0535ae9}" ma:internalName="TaxCatchAll" ma:showField="CatchAllData" ma:web="fe6167fa-7eaa-4531-b036-a24f8be1bf1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0873f4d-7f27-4194-90f3-eb886da1518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Etiquetas de imagen" ma:readOnly="false" ma:fieldId="{5cf76f15-5ced-4ddc-b409-7134ff3c332f}" ma:taxonomyMulti="true" ma:sspId="7607a150-1558-4547-a908-840f31949cc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07B95D7-375B-42E4-AECB-88FF780E8CF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4AF1F67-3C8A-4C86-82DB-BC58B42812D9}">
  <ds:schemaRefs>
    <ds:schemaRef ds:uri="http://purl.org/dc/dcmitype/"/>
    <ds:schemaRef ds:uri="http://schemas.microsoft.com/office/2006/metadata/properties"/>
    <ds:schemaRef ds:uri="http://www.w3.org/XML/1998/namespace"/>
    <ds:schemaRef ds:uri="http://purl.org/dc/elements/1.1/"/>
    <ds:schemaRef ds:uri="http://schemas.microsoft.com/office/2006/documentManagement/types"/>
    <ds:schemaRef ds:uri="http://schemas.openxmlformats.org/package/2006/metadata/core-properties"/>
    <ds:schemaRef ds:uri="fe6167fa-7eaa-4531-b036-a24f8be1bf18"/>
    <ds:schemaRef ds:uri="http://purl.org/dc/terms/"/>
    <ds:schemaRef ds:uri="http://schemas.microsoft.com/office/infopath/2007/PartnerControls"/>
    <ds:schemaRef ds:uri="e0873f4d-7f27-4194-90f3-eb886da15180"/>
  </ds:schemaRefs>
</ds:datastoreItem>
</file>

<file path=customXml/itemProps3.xml><?xml version="1.0" encoding="utf-8"?>
<ds:datastoreItem xmlns:ds="http://schemas.openxmlformats.org/officeDocument/2006/customXml" ds:itemID="{E8B19EED-E7AD-4417-9800-BAF26181A63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e6167fa-7eaa-4531-b036-a24f8be1bf18"/>
    <ds:schemaRef ds:uri="e0873f4d-7f27-4194-90f3-eb886da1518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3440</TotalTime>
  <Words>5007</Words>
  <Application>Microsoft Macintosh PowerPoint</Application>
  <PresentationFormat>Panorámica</PresentationFormat>
  <Paragraphs>493</Paragraphs>
  <Slides>34</Slides>
  <Notes>21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34</vt:i4>
      </vt:variant>
    </vt:vector>
  </HeadingPairs>
  <TitlesOfParts>
    <vt:vector size="40" baseType="lpstr">
      <vt:lpstr>ABC Normal Book</vt:lpstr>
      <vt:lpstr>Aptos</vt:lpstr>
      <vt:lpstr>Arial</vt:lpstr>
      <vt:lpstr>Calibri</vt:lpstr>
      <vt:lpstr>Calibri Light</vt:lpstr>
      <vt:lpstr>ILO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Richard, Marion | Alo Spain</dc:creator>
  <cp:lastModifiedBy>Ángel de Frutos Sánchez</cp:lastModifiedBy>
  <cp:revision>73</cp:revision>
  <cp:lastPrinted>2023-08-30T17:42:03Z</cp:lastPrinted>
  <dcterms:created xsi:type="dcterms:W3CDTF">2023-08-29T11:40:03Z</dcterms:created>
  <dcterms:modified xsi:type="dcterms:W3CDTF">2024-08-19T10:06:26Z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0x01010029825F252CE3B744A93BC345F6F794BD</vt:lpwstr>
  </property>
  <property fmtid="{D5CDD505-2E9C-101B-9397-08002B2CF9AE}" pid="3" name="MediaServiceImageTags">
    <vt:lpwstr/>
  </property>
</Properties>
</file>